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4" r:id="rId2"/>
    <p:sldId id="263" r:id="rId3"/>
    <p:sldId id="257" r:id="rId4"/>
    <p:sldId id="258" r:id="rId5"/>
    <p:sldId id="259" r:id="rId6"/>
    <p:sldId id="307" r:id="rId7"/>
    <p:sldId id="308" r:id="rId8"/>
    <p:sldId id="310" r:id="rId9"/>
    <p:sldId id="312" r:id="rId10"/>
    <p:sldId id="313" r:id="rId11"/>
    <p:sldId id="314" r:id="rId12"/>
    <p:sldId id="315" r:id="rId13"/>
    <p:sldId id="316" r:id="rId14"/>
    <p:sldId id="317" r:id="rId15"/>
    <p:sldId id="318" r:id="rId16"/>
    <p:sldId id="321" r:id="rId17"/>
    <p:sldId id="306" r:id="rId18"/>
    <p:sldId id="272" r:id="rId1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138" autoAdjust="0"/>
    <p:restoredTop sz="91244" autoAdjust="0"/>
  </p:normalViewPr>
  <p:slideViewPr>
    <p:cSldViewPr>
      <p:cViewPr varScale="1">
        <p:scale>
          <a:sx n="93" d="100"/>
          <a:sy n="93" d="100"/>
        </p:scale>
        <p:origin x="72" y="4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2.xml.rels><?xml version="1.0" encoding="UTF-8" standalone="yes"?>
<Relationships xmlns="http://schemas.openxmlformats.org/package/2006/relationships"><Relationship Id="rId1" Type="http://schemas.openxmlformats.org/officeDocument/2006/relationships/image" Target="../media/image3.jpeg"/></Relationships>
</file>

<file path=ppt/diagrams/_rels/data3.xml.rels><?xml version="1.0" encoding="UTF-8" standalone="yes"?>
<Relationships xmlns="http://schemas.openxmlformats.org/package/2006/relationships"><Relationship Id="rId1" Type="http://schemas.openxmlformats.org/officeDocument/2006/relationships/image" Target="../media/image4.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96D02B-C374-4B26-9A4E-433A3078075A}"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es-MX"/>
        </a:p>
      </dgm:t>
    </dgm:pt>
    <dgm:pt modelId="{40B6CBB8-BB9B-46ED-8740-8B4A87BD323E}">
      <dgm:prSet custT="1"/>
      <dgm:spPr/>
      <dgm:t>
        <a:bodyPr/>
        <a:lstStyle/>
        <a:p>
          <a:r>
            <a:rPr lang="es-MX" sz="2400" dirty="0" smtClean="0">
              <a:solidFill>
                <a:schemeClr val="tx1"/>
              </a:solidFill>
            </a:rPr>
            <a:t>Tiene unidad de vínculo, unidad externa en un solo contrato</a:t>
          </a:r>
        </a:p>
      </dgm:t>
    </dgm:pt>
    <dgm:pt modelId="{25E5BC18-DC93-463C-BF4B-C0191FE8F9EC}" type="parTrans" cxnId="{C64CA60B-BB5C-4A20-BDCF-B6F1B38BFDDD}">
      <dgm:prSet/>
      <dgm:spPr/>
      <dgm:t>
        <a:bodyPr/>
        <a:lstStyle/>
        <a:p>
          <a:endParaRPr lang="es-MX"/>
        </a:p>
      </dgm:t>
    </dgm:pt>
    <dgm:pt modelId="{06344151-1847-49B5-8A81-5885BF0FE56F}" type="sibTrans" cxnId="{C64CA60B-BB5C-4A20-BDCF-B6F1B38BFDDD}">
      <dgm:prSet/>
      <dgm:spPr/>
      <dgm:t>
        <a:bodyPr/>
        <a:lstStyle/>
        <a:p>
          <a:endParaRPr lang="es-MX"/>
        </a:p>
      </dgm:t>
    </dgm:pt>
    <dgm:pt modelId="{18664ADA-D3A8-40A3-BEA4-58E9322CC604}">
      <dgm:prSet custT="1"/>
      <dgm:spPr/>
      <dgm:t>
        <a:bodyPr/>
        <a:lstStyle/>
        <a:p>
          <a:r>
            <a:rPr lang="es-MX" sz="2400" dirty="0" smtClean="0">
              <a:solidFill>
                <a:schemeClr val="tx1"/>
              </a:solidFill>
            </a:rPr>
            <a:t>Tiene tracto sucesivo en la ejecución y cumplimiento de ambas partes. Esta es la característica principal es un contrato de duración</a:t>
          </a:r>
          <a:endParaRPr lang="es-MX" sz="2400" dirty="0">
            <a:solidFill>
              <a:schemeClr val="tx1"/>
            </a:solidFill>
          </a:endParaRPr>
        </a:p>
      </dgm:t>
    </dgm:pt>
    <dgm:pt modelId="{E9600D8D-7EF9-443F-9300-A0101E32751D}" type="parTrans" cxnId="{ABAC8EC0-53D0-4F21-9324-690D736A2CF1}">
      <dgm:prSet/>
      <dgm:spPr/>
      <dgm:t>
        <a:bodyPr/>
        <a:lstStyle/>
        <a:p>
          <a:endParaRPr lang="es-MX"/>
        </a:p>
      </dgm:t>
    </dgm:pt>
    <dgm:pt modelId="{0328BB38-BE5D-4DE0-9517-3B93D0DA311F}" type="sibTrans" cxnId="{ABAC8EC0-53D0-4F21-9324-690D736A2CF1}">
      <dgm:prSet/>
      <dgm:spPr/>
      <dgm:t>
        <a:bodyPr/>
        <a:lstStyle/>
        <a:p>
          <a:endParaRPr lang="es-MX"/>
        </a:p>
      </dgm:t>
    </dgm:pt>
    <dgm:pt modelId="{12CD851C-E9C1-4004-B9E5-A3C2EE70FA9E}">
      <dgm:prSet custT="1"/>
      <dgm:spPr/>
      <dgm:t>
        <a:bodyPr/>
        <a:lstStyle/>
        <a:p>
          <a:r>
            <a:rPr lang="es-MX" sz="2400" dirty="0" smtClean="0">
              <a:solidFill>
                <a:schemeClr val="tx1"/>
              </a:solidFill>
            </a:rPr>
            <a:t>Se fracciona el objeto total de la prestación en partes o cuotas autónomas</a:t>
          </a:r>
          <a:endParaRPr lang="es-MX" sz="2400" dirty="0">
            <a:solidFill>
              <a:schemeClr val="tx1"/>
            </a:solidFill>
          </a:endParaRPr>
        </a:p>
      </dgm:t>
    </dgm:pt>
    <dgm:pt modelId="{AB552866-BCF5-48EC-AE4F-33D8AC1B203C}" type="parTrans" cxnId="{A04F8BFC-C3EA-4DB0-9166-FA766E410C34}">
      <dgm:prSet/>
      <dgm:spPr/>
      <dgm:t>
        <a:bodyPr/>
        <a:lstStyle/>
        <a:p>
          <a:endParaRPr lang="es-MX"/>
        </a:p>
      </dgm:t>
    </dgm:pt>
    <dgm:pt modelId="{E569D92B-296D-44D0-81D6-2B84F831F5F6}" type="sibTrans" cxnId="{A04F8BFC-C3EA-4DB0-9166-FA766E410C34}">
      <dgm:prSet/>
      <dgm:spPr/>
      <dgm:t>
        <a:bodyPr/>
        <a:lstStyle/>
        <a:p>
          <a:endParaRPr lang="es-MX"/>
        </a:p>
      </dgm:t>
    </dgm:pt>
    <dgm:pt modelId="{A73F5C9F-E9B6-40D7-A4C2-DDAC3CC5575C}" type="pres">
      <dgm:prSet presAssocID="{2896D02B-C374-4B26-9A4E-433A3078075A}" presName="linear" presStyleCnt="0">
        <dgm:presLayoutVars>
          <dgm:dir/>
          <dgm:animLvl val="lvl"/>
          <dgm:resizeHandles val="exact"/>
        </dgm:presLayoutVars>
      </dgm:prSet>
      <dgm:spPr/>
      <dgm:t>
        <a:bodyPr/>
        <a:lstStyle/>
        <a:p>
          <a:endParaRPr lang="es-MX"/>
        </a:p>
      </dgm:t>
    </dgm:pt>
    <dgm:pt modelId="{A129C165-AC50-4CED-AB4F-B219D154DC30}" type="pres">
      <dgm:prSet presAssocID="{40B6CBB8-BB9B-46ED-8740-8B4A87BD323E}" presName="parentLin" presStyleCnt="0"/>
      <dgm:spPr/>
    </dgm:pt>
    <dgm:pt modelId="{4A77E358-4B80-481E-BCE3-8C5E4D952CFA}" type="pres">
      <dgm:prSet presAssocID="{40B6CBB8-BB9B-46ED-8740-8B4A87BD323E}" presName="parentLeftMargin" presStyleLbl="node1" presStyleIdx="0" presStyleCnt="3"/>
      <dgm:spPr/>
      <dgm:t>
        <a:bodyPr/>
        <a:lstStyle/>
        <a:p>
          <a:endParaRPr lang="es-MX"/>
        </a:p>
      </dgm:t>
    </dgm:pt>
    <dgm:pt modelId="{3C5BCEC5-F7AC-4880-8B54-9EC104080A3D}" type="pres">
      <dgm:prSet presAssocID="{40B6CBB8-BB9B-46ED-8740-8B4A87BD323E}" presName="parentText" presStyleLbl="node1" presStyleIdx="0" presStyleCnt="3" custScaleX="142997" custScaleY="144724" custLinFactNeighborX="-18026" custLinFactNeighborY="-2449">
        <dgm:presLayoutVars>
          <dgm:chMax val="0"/>
          <dgm:bulletEnabled val="1"/>
        </dgm:presLayoutVars>
      </dgm:prSet>
      <dgm:spPr/>
      <dgm:t>
        <a:bodyPr/>
        <a:lstStyle/>
        <a:p>
          <a:endParaRPr lang="es-MX"/>
        </a:p>
      </dgm:t>
    </dgm:pt>
    <dgm:pt modelId="{F9405121-45E8-4BF1-8958-64A00C93D9FF}" type="pres">
      <dgm:prSet presAssocID="{40B6CBB8-BB9B-46ED-8740-8B4A87BD323E}" presName="negativeSpace" presStyleCnt="0"/>
      <dgm:spPr/>
    </dgm:pt>
    <dgm:pt modelId="{73489634-8BF3-4F4D-8F53-0CBBF68DDE4C}" type="pres">
      <dgm:prSet presAssocID="{40B6CBB8-BB9B-46ED-8740-8B4A87BD323E}" presName="childText" presStyleLbl="conFgAcc1" presStyleIdx="0" presStyleCnt="3" custLinFactY="10849" custLinFactNeighborY="100000">
        <dgm:presLayoutVars>
          <dgm:bulletEnabled val="1"/>
        </dgm:presLayoutVars>
      </dgm:prSet>
      <dgm:spPr/>
    </dgm:pt>
    <dgm:pt modelId="{1D8870B3-132E-4ADF-A432-635D07E2174F}" type="pres">
      <dgm:prSet presAssocID="{06344151-1847-49B5-8A81-5885BF0FE56F}" presName="spaceBetweenRectangles" presStyleCnt="0"/>
      <dgm:spPr/>
    </dgm:pt>
    <dgm:pt modelId="{1F46BB81-0382-492B-AD8C-6CB5D9980196}" type="pres">
      <dgm:prSet presAssocID="{18664ADA-D3A8-40A3-BEA4-58E9322CC604}" presName="parentLin" presStyleCnt="0"/>
      <dgm:spPr/>
    </dgm:pt>
    <dgm:pt modelId="{2FE0F590-4F4C-464D-B967-48A03FB27DBA}" type="pres">
      <dgm:prSet presAssocID="{18664ADA-D3A8-40A3-BEA4-58E9322CC604}" presName="parentLeftMargin" presStyleLbl="node1" presStyleIdx="0" presStyleCnt="3"/>
      <dgm:spPr/>
      <dgm:t>
        <a:bodyPr/>
        <a:lstStyle/>
        <a:p>
          <a:endParaRPr lang="es-MX"/>
        </a:p>
      </dgm:t>
    </dgm:pt>
    <dgm:pt modelId="{3B6E807A-4969-43CB-A3C8-EE985A5E84A5}" type="pres">
      <dgm:prSet presAssocID="{18664ADA-D3A8-40A3-BEA4-58E9322CC604}" presName="parentText" presStyleLbl="node1" presStyleIdx="1" presStyleCnt="3" custScaleX="139336" custScaleY="145087" custLinFactNeighborY="-18698">
        <dgm:presLayoutVars>
          <dgm:chMax val="0"/>
          <dgm:bulletEnabled val="1"/>
        </dgm:presLayoutVars>
      </dgm:prSet>
      <dgm:spPr/>
      <dgm:t>
        <a:bodyPr/>
        <a:lstStyle/>
        <a:p>
          <a:endParaRPr lang="es-MX"/>
        </a:p>
      </dgm:t>
    </dgm:pt>
    <dgm:pt modelId="{3F2F1FD4-DD7C-4290-8260-DBF01EA553A9}" type="pres">
      <dgm:prSet presAssocID="{18664ADA-D3A8-40A3-BEA4-58E9322CC604}" presName="negativeSpace" presStyleCnt="0"/>
      <dgm:spPr/>
    </dgm:pt>
    <dgm:pt modelId="{F2F36064-7C77-4916-8429-B1A5C4443B96}" type="pres">
      <dgm:prSet presAssocID="{18664ADA-D3A8-40A3-BEA4-58E9322CC604}" presName="childText" presStyleLbl="conFgAcc1" presStyleIdx="1" presStyleCnt="3">
        <dgm:presLayoutVars>
          <dgm:bulletEnabled val="1"/>
        </dgm:presLayoutVars>
      </dgm:prSet>
      <dgm:spPr/>
    </dgm:pt>
    <dgm:pt modelId="{CD74FDD2-8438-4DBF-B4AC-A0C8C1B5D6E8}" type="pres">
      <dgm:prSet presAssocID="{0328BB38-BE5D-4DE0-9517-3B93D0DA311F}" presName="spaceBetweenRectangles" presStyleCnt="0"/>
      <dgm:spPr/>
    </dgm:pt>
    <dgm:pt modelId="{5EF8C68F-66D9-40D4-838C-85F7027250A9}" type="pres">
      <dgm:prSet presAssocID="{12CD851C-E9C1-4004-B9E5-A3C2EE70FA9E}" presName="parentLin" presStyleCnt="0"/>
      <dgm:spPr/>
    </dgm:pt>
    <dgm:pt modelId="{83B0D148-8DF7-4389-B03A-57B3CE19BBFF}" type="pres">
      <dgm:prSet presAssocID="{12CD851C-E9C1-4004-B9E5-A3C2EE70FA9E}" presName="parentLeftMargin" presStyleLbl="node1" presStyleIdx="1" presStyleCnt="3"/>
      <dgm:spPr/>
      <dgm:t>
        <a:bodyPr/>
        <a:lstStyle/>
        <a:p>
          <a:endParaRPr lang="es-MX"/>
        </a:p>
      </dgm:t>
    </dgm:pt>
    <dgm:pt modelId="{173CDDDA-19F2-4A2A-BC5A-7AF07ED919CC}" type="pres">
      <dgm:prSet presAssocID="{12CD851C-E9C1-4004-B9E5-A3C2EE70FA9E}" presName="parentText" presStyleLbl="node1" presStyleIdx="2" presStyleCnt="3" custScaleX="142857" custScaleY="125501" custLinFactNeighborX="-3169" custLinFactNeighborY="20136">
        <dgm:presLayoutVars>
          <dgm:chMax val="0"/>
          <dgm:bulletEnabled val="1"/>
        </dgm:presLayoutVars>
      </dgm:prSet>
      <dgm:spPr/>
      <dgm:t>
        <a:bodyPr/>
        <a:lstStyle/>
        <a:p>
          <a:endParaRPr lang="es-MX"/>
        </a:p>
      </dgm:t>
    </dgm:pt>
    <dgm:pt modelId="{0A3C84AE-AC6B-4778-B6E3-3ED107E1CED8}" type="pres">
      <dgm:prSet presAssocID="{12CD851C-E9C1-4004-B9E5-A3C2EE70FA9E}" presName="negativeSpace" presStyleCnt="0"/>
      <dgm:spPr/>
    </dgm:pt>
    <dgm:pt modelId="{1C55EEC7-0A4D-401C-AF50-08B059227C09}" type="pres">
      <dgm:prSet presAssocID="{12CD851C-E9C1-4004-B9E5-A3C2EE70FA9E}" presName="childText" presStyleLbl="conFgAcc1" presStyleIdx="2" presStyleCnt="3">
        <dgm:presLayoutVars>
          <dgm:bulletEnabled val="1"/>
        </dgm:presLayoutVars>
      </dgm:prSet>
      <dgm:spPr/>
    </dgm:pt>
  </dgm:ptLst>
  <dgm:cxnLst>
    <dgm:cxn modelId="{ABAC8EC0-53D0-4F21-9324-690D736A2CF1}" srcId="{2896D02B-C374-4B26-9A4E-433A3078075A}" destId="{18664ADA-D3A8-40A3-BEA4-58E9322CC604}" srcOrd="1" destOrd="0" parTransId="{E9600D8D-7EF9-443F-9300-A0101E32751D}" sibTransId="{0328BB38-BE5D-4DE0-9517-3B93D0DA311F}"/>
    <dgm:cxn modelId="{E98E0216-B118-41F9-BDA3-8840FECB167D}" type="presOf" srcId="{40B6CBB8-BB9B-46ED-8740-8B4A87BD323E}" destId="{4A77E358-4B80-481E-BCE3-8C5E4D952CFA}" srcOrd="0" destOrd="0" presId="urn:microsoft.com/office/officeart/2005/8/layout/list1"/>
    <dgm:cxn modelId="{83C4A1AB-C4B0-41FA-893A-B75A20A45B98}" type="presOf" srcId="{18664ADA-D3A8-40A3-BEA4-58E9322CC604}" destId="{3B6E807A-4969-43CB-A3C8-EE985A5E84A5}" srcOrd="1" destOrd="0" presId="urn:microsoft.com/office/officeart/2005/8/layout/list1"/>
    <dgm:cxn modelId="{AD6D9694-2B95-4A60-BA09-CFBD980243AC}" type="presOf" srcId="{12CD851C-E9C1-4004-B9E5-A3C2EE70FA9E}" destId="{83B0D148-8DF7-4389-B03A-57B3CE19BBFF}" srcOrd="0" destOrd="0" presId="urn:microsoft.com/office/officeart/2005/8/layout/list1"/>
    <dgm:cxn modelId="{432E3E43-EAB7-42B7-9A40-40A40710EFEA}" type="presOf" srcId="{18664ADA-D3A8-40A3-BEA4-58E9322CC604}" destId="{2FE0F590-4F4C-464D-B967-48A03FB27DBA}" srcOrd="0" destOrd="0" presId="urn:microsoft.com/office/officeart/2005/8/layout/list1"/>
    <dgm:cxn modelId="{DA41244D-3446-401A-90E9-AE0C16205C16}" type="presOf" srcId="{12CD851C-E9C1-4004-B9E5-A3C2EE70FA9E}" destId="{173CDDDA-19F2-4A2A-BC5A-7AF07ED919CC}" srcOrd="1" destOrd="0" presId="urn:microsoft.com/office/officeart/2005/8/layout/list1"/>
    <dgm:cxn modelId="{22B8C2D2-E836-4BCF-B0D5-BE4325D44C62}" type="presOf" srcId="{2896D02B-C374-4B26-9A4E-433A3078075A}" destId="{A73F5C9F-E9B6-40D7-A4C2-DDAC3CC5575C}" srcOrd="0" destOrd="0" presId="urn:microsoft.com/office/officeart/2005/8/layout/list1"/>
    <dgm:cxn modelId="{C64CA60B-BB5C-4A20-BDCF-B6F1B38BFDDD}" srcId="{2896D02B-C374-4B26-9A4E-433A3078075A}" destId="{40B6CBB8-BB9B-46ED-8740-8B4A87BD323E}" srcOrd="0" destOrd="0" parTransId="{25E5BC18-DC93-463C-BF4B-C0191FE8F9EC}" sibTransId="{06344151-1847-49B5-8A81-5885BF0FE56F}"/>
    <dgm:cxn modelId="{B6DC9CC5-224E-4F9C-A63E-BE24EC8BB3AB}" type="presOf" srcId="{40B6CBB8-BB9B-46ED-8740-8B4A87BD323E}" destId="{3C5BCEC5-F7AC-4880-8B54-9EC104080A3D}" srcOrd="1" destOrd="0" presId="urn:microsoft.com/office/officeart/2005/8/layout/list1"/>
    <dgm:cxn modelId="{A04F8BFC-C3EA-4DB0-9166-FA766E410C34}" srcId="{2896D02B-C374-4B26-9A4E-433A3078075A}" destId="{12CD851C-E9C1-4004-B9E5-A3C2EE70FA9E}" srcOrd="2" destOrd="0" parTransId="{AB552866-BCF5-48EC-AE4F-33D8AC1B203C}" sibTransId="{E569D92B-296D-44D0-81D6-2B84F831F5F6}"/>
    <dgm:cxn modelId="{1C7FDAAD-F96C-4ED2-B75A-BAAE2D5E8D5E}" type="presParOf" srcId="{A73F5C9F-E9B6-40D7-A4C2-DDAC3CC5575C}" destId="{A129C165-AC50-4CED-AB4F-B219D154DC30}" srcOrd="0" destOrd="0" presId="urn:microsoft.com/office/officeart/2005/8/layout/list1"/>
    <dgm:cxn modelId="{580647A2-D940-45B4-87CB-5F29D83A1E1D}" type="presParOf" srcId="{A129C165-AC50-4CED-AB4F-B219D154DC30}" destId="{4A77E358-4B80-481E-BCE3-8C5E4D952CFA}" srcOrd="0" destOrd="0" presId="urn:microsoft.com/office/officeart/2005/8/layout/list1"/>
    <dgm:cxn modelId="{16704C39-8B32-4CF1-B2D1-C364A7DDEBD0}" type="presParOf" srcId="{A129C165-AC50-4CED-AB4F-B219D154DC30}" destId="{3C5BCEC5-F7AC-4880-8B54-9EC104080A3D}" srcOrd="1" destOrd="0" presId="urn:microsoft.com/office/officeart/2005/8/layout/list1"/>
    <dgm:cxn modelId="{B5D32FD0-07B2-48AB-8A59-59126BF5950D}" type="presParOf" srcId="{A73F5C9F-E9B6-40D7-A4C2-DDAC3CC5575C}" destId="{F9405121-45E8-4BF1-8958-64A00C93D9FF}" srcOrd="1" destOrd="0" presId="urn:microsoft.com/office/officeart/2005/8/layout/list1"/>
    <dgm:cxn modelId="{12126268-33A0-40C6-9C8F-9F83DF2529DB}" type="presParOf" srcId="{A73F5C9F-E9B6-40D7-A4C2-DDAC3CC5575C}" destId="{73489634-8BF3-4F4D-8F53-0CBBF68DDE4C}" srcOrd="2" destOrd="0" presId="urn:microsoft.com/office/officeart/2005/8/layout/list1"/>
    <dgm:cxn modelId="{322744FE-74C2-4E1D-8B30-FD48391014EC}" type="presParOf" srcId="{A73F5C9F-E9B6-40D7-A4C2-DDAC3CC5575C}" destId="{1D8870B3-132E-4ADF-A432-635D07E2174F}" srcOrd="3" destOrd="0" presId="urn:microsoft.com/office/officeart/2005/8/layout/list1"/>
    <dgm:cxn modelId="{ABD07F26-6E89-43DD-945D-41CB39159618}" type="presParOf" srcId="{A73F5C9F-E9B6-40D7-A4C2-DDAC3CC5575C}" destId="{1F46BB81-0382-492B-AD8C-6CB5D9980196}" srcOrd="4" destOrd="0" presId="urn:microsoft.com/office/officeart/2005/8/layout/list1"/>
    <dgm:cxn modelId="{532768F5-F2FB-49C0-B557-170A54EEFACB}" type="presParOf" srcId="{1F46BB81-0382-492B-AD8C-6CB5D9980196}" destId="{2FE0F590-4F4C-464D-B967-48A03FB27DBA}" srcOrd="0" destOrd="0" presId="urn:microsoft.com/office/officeart/2005/8/layout/list1"/>
    <dgm:cxn modelId="{CD276BB8-FB6C-4202-9BEE-C85AFEEE251F}" type="presParOf" srcId="{1F46BB81-0382-492B-AD8C-6CB5D9980196}" destId="{3B6E807A-4969-43CB-A3C8-EE985A5E84A5}" srcOrd="1" destOrd="0" presId="urn:microsoft.com/office/officeart/2005/8/layout/list1"/>
    <dgm:cxn modelId="{5E874206-D252-46B2-8E4F-50A872A6E9B4}" type="presParOf" srcId="{A73F5C9F-E9B6-40D7-A4C2-DDAC3CC5575C}" destId="{3F2F1FD4-DD7C-4290-8260-DBF01EA553A9}" srcOrd="5" destOrd="0" presId="urn:microsoft.com/office/officeart/2005/8/layout/list1"/>
    <dgm:cxn modelId="{EB44FF94-EE06-4BC3-89D6-C6627246E38D}" type="presParOf" srcId="{A73F5C9F-E9B6-40D7-A4C2-DDAC3CC5575C}" destId="{F2F36064-7C77-4916-8429-B1A5C4443B96}" srcOrd="6" destOrd="0" presId="urn:microsoft.com/office/officeart/2005/8/layout/list1"/>
    <dgm:cxn modelId="{B22DF60A-6101-4665-867D-92C45DB1815F}" type="presParOf" srcId="{A73F5C9F-E9B6-40D7-A4C2-DDAC3CC5575C}" destId="{CD74FDD2-8438-4DBF-B4AC-A0C8C1B5D6E8}" srcOrd="7" destOrd="0" presId="urn:microsoft.com/office/officeart/2005/8/layout/list1"/>
    <dgm:cxn modelId="{48E7D4B8-471C-451A-9689-4EC5BAC088F3}" type="presParOf" srcId="{A73F5C9F-E9B6-40D7-A4C2-DDAC3CC5575C}" destId="{5EF8C68F-66D9-40D4-838C-85F7027250A9}" srcOrd="8" destOrd="0" presId="urn:microsoft.com/office/officeart/2005/8/layout/list1"/>
    <dgm:cxn modelId="{017DD38E-2FAC-4A3C-AD67-A6D321BD0BB0}" type="presParOf" srcId="{5EF8C68F-66D9-40D4-838C-85F7027250A9}" destId="{83B0D148-8DF7-4389-B03A-57B3CE19BBFF}" srcOrd="0" destOrd="0" presId="urn:microsoft.com/office/officeart/2005/8/layout/list1"/>
    <dgm:cxn modelId="{21996670-144E-41CF-9747-A2C7152D6A87}" type="presParOf" srcId="{5EF8C68F-66D9-40D4-838C-85F7027250A9}" destId="{173CDDDA-19F2-4A2A-BC5A-7AF07ED919CC}" srcOrd="1" destOrd="0" presId="urn:microsoft.com/office/officeart/2005/8/layout/list1"/>
    <dgm:cxn modelId="{E043BF26-7533-4208-A25C-ED566D242174}" type="presParOf" srcId="{A73F5C9F-E9B6-40D7-A4C2-DDAC3CC5575C}" destId="{0A3C84AE-AC6B-4778-B6E3-3ED107E1CED8}" srcOrd="9" destOrd="0" presId="urn:microsoft.com/office/officeart/2005/8/layout/list1"/>
    <dgm:cxn modelId="{8EF3FB32-D5CA-4882-867B-418894C56852}" type="presParOf" srcId="{A73F5C9F-E9B6-40D7-A4C2-DDAC3CC5575C}" destId="{1C55EEC7-0A4D-401C-AF50-08B059227C09}"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574560-885A-4433-AF6C-449F80130D36}" type="doc">
      <dgm:prSet loTypeId="urn:microsoft.com/office/officeart/2005/8/layout/chevron2" loCatId="list" qsTypeId="urn:microsoft.com/office/officeart/2005/8/quickstyle/simple1" qsCatId="simple" csTypeId="urn:microsoft.com/office/officeart/2005/8/colors/colorful5" csCatId="colorful" phldr="1"/>
      <dgm:spPr/>
      <dgm:t>
        <a:bodyPr/>
        <a:lstStyle/>
        <a:p>
          <a:endParaRPr lang="es-MX"/>
        </a:p>
      </dgm:t>
    </dgm:pt>
    <dgm:pt modelId="{420C5E10-23AE-4D60-9947-269349EE2C16}">
      <dgm:prSet phldrT="[Texto]"/>
      <dgm:spPr/>
      <dgm:t>
        <a:bodyPr/>
        <a:lstStyle/>
        <a:p>
          <a:r>
            <a:rPr lang="es-MX" b="1" dirty="0" smtClean="0">
              <a:solidFill>
                <a:schemeClr val="tx1"/>
              </a:solidFill>
            </a:rPr>
            <a:t>ELEMENTOS</a:t>
          </a:r>
        </a:p>
        <a:p>
          <a:r>
            <a:rPr lang="es-MX" b="1" dirty="0" smtClean="0">
              <a:solidFill>
                <a:schemeClr val="tx1"/>
              </a:solidFill>
            </a:rPr>
            <a:t>PERSONALES</a:t>
          </a:r>
        </a:p>
      </dgm:t>
    </dgm:pt>
    <dgm:pt modelId="{3EFF2F6E-35FC-4F09-80B8-EB9D27D959A7}" type="parTrans" cxnId="{64323C63-819B-4AA8-8C4F-6D54AD5AAA58}">
      <dgm:prSet/>
      <dgm:spPr/>
      <dgm:t>
        <a:bodyPr/>
        <a:lstStyle/>
        <a:p>
          <a:endParaRPr lang="es-MX"/>
        </a:p>
      </dgm:t>
    </dgm:pt>
    <dgm:pt modelId="{DE8E7154-B786-4B61-8A90-5B1E1BB4A6D7}" type="sibTrans" cxnId="{64323C63-819B-4AA8-8C4F-6D54AD5AAA58}">
      <dgm:prSet/>
      <dgm:spPr/>
      <dgm:t>
        <a:bodyPr/>
        <a:lstStyle/>
        <a:p>
          <a:endParaRPr lang="es-MX"/>
        </a:p>
      </dgm:t>
    </dgm:pt>
    <dgm:pt modelId="{DF9EFB24-7E50-4D85-824D-6C5F10C89BAD}">
      <dgm:prSet phldrT="[Texto]"/>
      <dgm:spPr>
        <a:blipFill rotWithShape="0">
          <a:blip xmlns:r="http://schemas.openxmlformats.org/officeDocument/2006/relationships" r:embed="rId1"/>
          <a:stretch>
            <a:fillRect/>
          </a:stretch>
        </a:blipFill>
      </dgm:spPr>
      <dgm:t>
        <a:bodyPr/>
        <a:lstStyle/>
        <a:p>
          <a:pPr algn="l"/>
          <a:r>
            <a:rPr lang="es-MX" dirty="0" smtClean="0"/>
            <a:t>a) Nombre: a las partes se les designa como suministrador y suministrado</a:t>
          </a:r>
          <a:endParaRPr lang="es-MX" dirty="0"/>
        </a:p>
      </dgm:t>
    </dgm:pt>
    <dgm:pt modelId="{E5DAAE6E-7E56-442C-A767-68A7A65C8863}" type="parTrans" cxnId="{741C6F71-0BE9-4587-BE62-FFE1C54F68A3}">
      <dgm:prSet/>
      <dgm:spPr/>
      <dgm:t>
        <a:bodyPr/>
        <a:lstStyle/>
        <a:p>
          <a:endParaRPr lang="es-MX"/>
        </a:p>
      </dgm:t>
    </dgm:pt>
    <dgm:pt modelId="{6E321698-AB08-4AC1-B6DC-4C06EEC4F63F}" type="sibTrans" cxnId="{741C6F71-0BE9-4587-BE62-FFE1C54F68A3}">
      <dgm:prSet/>
      <dgm:spPr/>
      <dgm:t>
        <a:bodyPr/>
        <a:lstStyle/>
        <a:p>
          <a:endParaRPr lang="es-MX"/>
        </a:p>
      </dgm:t>
    </dgm:pt>
    <dgm:pt modelId="{CB084C86-E061-478B-88EF-6924001FB80B}">
      <dgm:prSet phldrT="[Texto]"/>
      <dgm:spPr/>
      <dgm:t>
        <a:bodyPr/>
        <a:lstStyle/>
        <a:p>
          <a:pPr algn="just"/>
          <a:r>
            <a:rPr lang="es-MX" dirty="0" smtClean="0"/>
            <a:t>b) Capacidad: Las partes no requieren de capacidad especial para celebrar el contrato de suministro que generalmente se celebra entre comerciantes.</a:t>
          </a:r>
          <a:endParaRPr lang="es-MX" dirty="0"/>
        </a:p>
      </dgm:t>
    </dgm:pt>
    <dgm:pt modelId="{5296B38F-9A0D-4536-9391-6E7218FD2942}" type="parTrans" cxnId="{DFA4E4B3-C410-4CC9-889C-7F654564DFB1}">
      <dgm:prSet/>
      <dgm:spPr/>
      <dgm:t>
        <a:bodyPr/>
        <a:lstStyle/>
        <a:p>
          <a:endParaRPr lang="es-MX"/>
        </a:p>
      </dgm:t>
    </dgm:pt>
    <dgm:pt modelId="{A43C7F3E-3694-41E9-B068-C504CE666AEC}" type="sibTrans" cxnId="{DFA4E4B3-C410-4CC9-889C-7F654564DFB1}">
      <dgm:prSet/>
      <dgm:spPr/>
      <dgm:t>
        <a:bodyPr/>
        <a:lstStyle/>
        <a:p>
          <a:endParaRPr lang="es-MX"/>
        </a:p>
      </dgm:t>
    </dgm:pt>
    <dgm:pt modelId="{92D0B232-396A-4A20-80EA-6C6E2541D61F}">
      <dgm:prSet phldrT="[Texto]"/>
      <dgm:spPr/>
      <dgm:t>
        <a:bodyPr/>
        <a:lstStyle/>
        <a:p>
          <a:r>
            <a:rPr lang="es-MX" b="1" dirty="0" smtClean="0">
              <a:solidFill>
                <a:schemeClr val="tx1"/>
              </a:solidFill>
            </a:rPr>
            <a:t>ELEMENTOS </a:t>
          </a:r>
        </a:p>
        <a:p>
          <a:r>
            <a:rPr lang="es-MX" b="1" dirty="0" smtClean="0">
              <a:solidFill>
                <a:schemeClr val="tx1"/>
              </a:solidFill>
            </a:rPr>
            <a:t>REALES</a:t>
          </a:r>
          <a:endParaRPr lang="es-MX" b="1" dirty="0">
            <a:solidFill>
              <a:schemeClr val="tx1"/>
            </a:solidFill>
          </a:endParaRPr>
        </a:p>
      </dgm:t>
    </dgm:pt>
    <dgm:pt modelId="{BB279BCB-F18A-412F-8466-D07F8D8EC361}" type="parTrans" cxnId="{9957C850-5449-491D-87C3-648C17D9778D}">
      <dgm:prSet/>
      <dgm:spPr/>
      <dgm:t>
        <a:bodyPr/>
        <a:lstStyle/>
        <a:p>
          <a:endParaRPr lang="es-MX"/>
        </a:p>
      </dgm:t>
    </dgm:pt>
    <dgm:pt modelId="{563ECD3D-75FE-4137-9AF5-E528A5C6E2B0}" type="sibTrans" cxnId="{9957C850-5449-491D-87C3-648C17D9778D}">
      <dgm:prSet/>
      <dgm:spPr/>
      <dgm:t>
        <a:bodyPr/>
        <a:lstStyle/>
        <a:p>
          <a:endParaRPr lang="es-MX"/>
        </a:p>
      </dgm:t>
    </dgm:pt>
    <dgm:pt modelId="{E76618CC-DFA0-4CC6-83B8-D1F038262FED}">
      <dgm:prSet phldrT="[Texto]"/>
      <dgm:spPr/>
      <dgm:t>
        <a:bodyPr/>
        <a:lstStyle/>
        <a:p>
          <a:pPr algn="just"/>
          <a:r>
            <a:rPr lang="es-MX" dirty="0" smtClean="0"/>
            <a:t>a) Los Bienes: La cosa objeto del contrato debe ser un bien mueble, genérico  que en materia mercantil se considera mercancías  o mercaderías y puede comprender las cosas futuras.</a:t>
          </a:r>
          <a:endParaRPr lang="es-MX" dirty="0"/>
        </a:p>
      </dgm:t>
    </dgm:pt>
    <dgm:pt modelId="{90300E2E-AFB5-4095-9AA3-65F46EED4BB6}" type="parTrans" cxnId="{0432FD7E-A191-4A55-932E-67E0A3118168}">
      <dgm:prSet/>
      <dgm:spPr/>
      <dgm:t>
        <a:bodyPr/>
        <a:lstStyle/>
        <a:p>
          <a:endParaRPr lang="es-MX"/>
        </a:p>
      </dgm:t>
    </dgm:pt>
    <dgm:pt modelId="{C9884E83-F8C9-45E0-A5E9-449B532E337D}" type="sibTrans" cxnId="{0432FD7E-A191-4A55-932E-67E0A3118168}">
      <dgm:prSet/>
      <dgm:spPr/>
      <dgm:t>
        <a:bodyPr/>
        <a:lstStyle/>
        <a:p>
          <a:endParaRPr lang="es-MX"/>
        </a:p>
      </dgm:t>
    </dgm:pt>
    <dgm:pt modelId="{A5FA1BD6-CFC4-4075-89A4-2B8A5D700BD3}">
      <dgm:prSet phldrT="[Texto]"/>
      <dgm:spPr/>
      <dgm:t>
        <a:bodyPr/>
        <a:lstStyle/>
        <a:p>
          <a:pPr algn="just"/>
          <a:r>
            <a:rPr lang="es-MX" dirty="0" smtClean="0"/>
            <a:t>b) La Cantidad: se puede fijar en varios modos: 1.- por las necesidades del suministrado, 2.- por la capacidad de producción de del suministrador, 3.- para impedir las exigencias arbitrarias del suministrado suele fijarse un mínimo y un máximo</a:t>
          </a:r>
          <a:endParaRPr lang="es-MX" dirty="0"/>
        </a:p>
      </dgm:t>
    </dgm:pt>
    <dgm:pt modelId="{A846F475-B0E4-4A03-A21D-2ADE8F9A67FD}" type="parTrans" cxnId="{A4C8EC51-86EA-40A9-98F4-2461FC9153ED}">
      <dgm:prSet/>
      <dgm:spPr/>
      <dgm:t>
        <a:bodyPr/>
        <a:lstStyle/>
        <a:p>
          <a:endParaRPr lang="es-MX"/>
        </a:p>
      </dgm:t>
    </dgm:pt>
    <dgm:pt modelId="{0E17188B-28A2-4C46-9149-FBAE106C8817}" type="sibTrans" cxnId="{A4C8EC51-86EA-40A9-98F4-2461FC9153ED}">
      <dgm:prSet/>
      <dgm:spPr/>
      <dgm:t>
        <a:bodyPr/>
        <a:lstStyle/>
        <a:p>
          <a:endParaRPr lang="es-MX"/>
        </a:p>
      </dgm:t>
    </dgm:pt>
    <dgm:pt modelId="{358F40E2-A7DB-4C9E-917A-4EE15903B820}">
      <dgm:prSet phldrT="[Texto]"/>
      <dgm:spPr/>
      <dgm:t>
        <a:bodyPr/>
        <a:lstStyle/>
        <a:p>
          <a:r>
            <a:rPr lang="es-MX" b="1" dirty="0" smtClean="0">
              <a:solidFill>
                <a:schemeClr val="tx1"/>
              </a:solidFill>
            </a:rPr>
            <a:t>ELEMENTOS</a:t>
          </a:r>
          <a:r>
            <a:rPr lang="es-MX" b="1" dirty="0" smtClean="0"/>
            <a:t> </a:t>
          </a:r>
          <a:r>
            <a:rPr lang="es-MX" b="1" dirty="0" smtClean="0">
              <a:solidFill>
                <a:schemeClr val="tx1"/>
              </a:solidFill>
            </a:rPr>
            <a:t>FORMALES</a:t>
          </a:r>
        </a:p>
      </dgm:t>
    </dgm:pt>
    <dgm:pt modelId="{39B7C06D-C94C-4519-880B-C329A81EF274}" type="parTrans" cxnId="{36AE9E4D-5FDB-46CC-802A-29F937033075}">
      <dgm:prSet/>
      <dgm:spPr/>
      <dgm:t>
        <a:bodyPr/>
        <a:lstStyle/>
        <a:p>
          <a:endParaRPr lang="es-MX"/>
        </a:p>
      </dgm:t>
    </dgm:pt>
    <dgm:pt modelId="{0C1EEB5B-64CA-4C62-8EAE-9076FE7BD5A8}" type="sibTrans" cxnId="{36AE9E4D-5FDB-46CC-802A-29F937033075}">
      <dgm:prSet/>
      <dgm:spPr/>
      <dgm:t>
        <a:bodyPr/>
        <a:lstStyle/>
        <a:p>
          <a:endParaRPr lang="es-MX"/>
        </a:p>
      </dgm:t>
    </dgm:pt>
    <dgm:pt modelId="{DF980F20-FF35-4E22-A5A9-DD29A6CAD621}">
      <dgm:prSet phldrT="[Texto]"/>
      <dgm:spPr/>
      <dgm:t>
        <a:bodyPr/>
        <a:lstStyle/>
        <a:p>
          <a:pPr algn="just"/>
          <a:r>
            <a:rPr lang="es-MX" dirty="0" smtClean="0"/>
            <a:t>Es consensual, se perfecciona por el mero consentimiento de las partes. Para su validez no requiere de formalidad alguna, no tiene una forma impuesta por la ley pues no esta disciplinado.</a:t>
          </a:r>
          <a:endParaRPr lang="es-MX" dirty="0"/>
        </a:p>
      </dgm:t>
    </dgm:pt>
    <dgm:pt modelId="{84CAFC11-825C-483F-AA58-D04609B250AE}" type="parTrans" cxnId="{C7C31FF5-582B-4DC6-A158-1B591AF98BFC}">
      <dgm:prSet/>
      <dgm:spPr/>
      <dgm:t>
        <a:bodyPr/>
        <a:lstStyle/>
        <a:p>
          <a:endParaRPr lang="es-MX"/>
        </a:p>
      </dgm:t>
    </dgm:pt>
    <dgm:pt modelId="{BDF8B4A0-F471-4EA6-8854-40695565C49D}" type="sibTrans" cxnId="{C7C31FF5-582B-4DC6-A158-1B591AF98BFC}">
      <dgm:prSet/>
      <dgm:spPr/>
      <dgm:t>
        <a:bodyPr/>
        <a:lstStyle/>
        <a:p>
          <a:endParaRPr lang="es-MX"/>
        </a:p>
      </dgm:t>
    </dgm:pt>
    <dgm:pt modelId="{80093525-142C-4049-8D10-24B5453F9123}">
      <dgm:prSet phldrT="[Texto]"/>
      <dgm:spPr/>
      <dgm:t>
        <a:bodyPr/>
        <a:lstStyle/>
        <a:p>
          <a:pPr algn="just"/>
          <a:r>
            <a:rPr lang="es-MX" dirty="0" smtClean="0"/>
            <a:t>c) El plazo: puede ser periódicas y continuadas.</a:t>
          </a:r>
          <a:endParaRPr lang="es-MX" dirty="0"/>
        </a:p>
      </dgm:t>
    </dgm:pt>
    <dgm:pt modelId="{4AA2A207-37F6-4871-8F78-8FEBFE1B4EFA}" type="parTrans" cxnId="{1E21645F-888C-4AAC-80C0-8030EED7FDD0}">
      <dgm:prSet/>
      <dgm:spPr/>
      <dgm:t>
        <a:bodyPr/>
        <a:lstStyle/>
        <a:p>
          <a:endParaRPr lang="es-MX"/>
        </a:p>
      </dgm:t>
    </dgm:pt>
    <dgm:pt modelId="{64840693-35F2-40B6-B958-3A14E12AC929}" type="sibTrans" cxnId="{1E21645F-888C-4AAC-80C0-8030EED7FDD0}">
      <dgm:prSet/>
      <dgm:spPr/>
      <dgm:t>
        <a:bodyPr/>
        <a:lstStyle/>
        <a:p>
          <a:endParaRPr lang="es-MX"/>
        </a:p>
      </dgm:t>
    </dgm:pt>
    <dgm:pt modelId="{E3782763-3784-4053-8DFE-428D01DD8E0A}">
      <dgm:prSet phldrT="[Texto]"/>
      <dgm:spPr/>
      <dgm:t>
        <a:bodyPr/>
        <a:lstStyle/>
        <a:p>
          <a:pPr algn="just"/>
          <a:r>
            <a:rPr lang="es-MX" dirty="0" smtClean="0"/>
            <a:t>d) El Precio: Elemento esencial de contrato de suministro  y no necesariamente debe ser en dinero, puede pagarse en especie. Se paga conforme al mercado y de acuerdo a la fecha de entrega.</a:t>
          </a:r>
          <a:endParaRPr lang="es-MX" dirty="0"/>
        </a:p>
      </dgm:t>
    </dgm:pt>
    <dgm:pt modelId="{6A789C45-BFC0-45E4-AFDA-6AA2D64C53E7}" type="parTrans" cxnId="{B3A5BDF1-FD6E-482D-85EA-BE35C4B06CD5}">
      <dgm:prSet/>
      <dgm:spPr/>
      <dgm:t>
        <a:bodyPr/>
        <a:lstStyle/>
        <a:p>
          <a:endParaRPr lang="es-MX"/>
        </a:p>
      </dgm:t>
    </dgm:pt>
    <dgm:pt modelId="{D060D947-62F9-450F-A33B-5B7497D5FC7B}" type="sibTrans" cxnId="{B3A5BDF1-FD6E-482D-85EA-BE35C4B06CD5}">
      <dgm:prSet/>
      <dgm:spPr/>
      <dgm:t>
        <a:bodyPr/>
        <a:lstStyle/>
        <a:p>
          <a:endParaRPr lang="es-MX"/>
        </a:p>
      </dgm:t>
    </dgm:pt>
    <dgm:pt modelId="{82BEF7E8-579A-4A7F-960D-1E30D99BD478}" type="pres">
      <dgm:prSet presAssocID="{4F574560-885A-4433-AF6C-449F80130D36}" presName="linearFlow" presStyleCnt="0">
        <dgm:presLayoutVars>
          <dgm:dir/>
          <dgm:animLvl val="lvl"/>
          <dgm:resizeHandles val="exact"/>
        </dgm:presLayoutVars>
      </dgm:prSet>
      <dgm:spPr/>
      <dgm:t>
        <a:bodyPr/>
        <a:lstStyle/>
        <a:p>
          <a:endParaRPr lang="es-MX"/>
        </a:p>
      </dgm:t>
    </dgm:pt>
    <dgm:pt modelId="{617E2DA4-8ABA-46B6-A3E6-098AE3D4C332}" type="pres">
      <dgm:prSet presAssocID="{420C5E10-23AE-4D60-9947-269349EE2C16}" presName="composite" presStyleCnt="0"/>
      <dgm:spPr/>
      <dgm:t>
        <a:bodyPr/>
        <a:lstStyle/>
        <a:p>
          <a:endParaRPr lang="es-MX"/>
        </a:p>
      </dgm:t>
    </dgm:pt>
    <dgm:pt modelId="{685B55CC-52DB-45CD-9C55-74125F5C74A4}" type="pres">
      <dgm:prSet presAssocID="{420C5E10-23AE-4D60-9947-269349EE2C16}" presName="parentText" presStyleLbl="alignNode1" presStyleIdx="0" presStyleCnt="3">
        <dgm:presLayoutVars>
          <dgm:chMax val="1"/>
          <dgm:bulletEnabled val="1"/>
        </dgm:presLayoutVars>
      </dgm:prSet>
      <dgm:spPr/>
      <dgm:t>
        <a:bodyPr/>
        <a:lstStyle/>
        <a:p>
          <a:endParaRPr lang="es-MX"/>
        </a:p>
      </dgm:t>
    </dgm:pt>
    <dgm:pt modelId="{A41AB1AC-BE12-4DDA-A292-07821FAEE8EC}" type="pres">
      <dgm:prSet presAssocID="{420C5E10-23AE-4D60-9947-269349EE2C16}" presName="descendantText" presStyleLbl="alignAcc1" presStyleIdx="0" presStyleCnt="3" custScaleY="108552">
        <dgm:presLayoutVars>
          <dgm:bulletEnabled val="1"/>
        </dgm:presLayoutVars>
      </dgm:prSet>
      <dgm:spPr/>
      <dgm:t>
        <a:bodyPr/>
        <a:lstStyle/>
        <a:p>
          <a:endParaRPr lang="es-MX"/>
        </a:p>
      </dgm:t>
    </dgm:pt>
    <dgm:pt modelId="{5F1C7235-0E32-4EB3-9991-66B0DC7A656B}" type="pres">
      <dgm:prSet presAssocID="{DE8E7154-B786-4B61-8A90-5B1E1BB4A6D7}" presName="sp" presStyleCnt="0"/>
      <dgm:spPr/>
      <dgm:t>
        <a:bodyPr/>
        <a:lstStyle/>
        <a:p>
          <a:endParaRPr lang="es-MX"/>
        </a:p>
      </dgm:t>
    </dgm:pt>
    <dgm:pt modelId="{3F3C5F1B-CDB5-47E9-879D-27CFBFE42D9A}" type="pres">
      <dgm:prSet presAssocID="{92D0B232-396A-4A20-80EA-6C6E2541D61F}" presName="composite" presStyleCnt="0"/>
      <dgm:spPr/>
      <dgm:t>
        <a:bodyPr/>
        <a:lstStyle/>
        <a:p>
          <a:endParaRPr lang="es-MX"/>
        </a:p>
      </dgm:t>
    </dgm:pt>
    <dgm:pt modelId="{2177B204-2DF3-4F69-B3F7-4EB2A2AAAA06}" type="pres">
      <dgm:prSet presAssocID="{92D0B232-396A-4A20-80EA-6C6E2541D61F}" presName="parentText" presStyleLbl="alignNode1" presStyleIdx="1" presStyleCnt="3">
        <dgm:presLayoutVars>
          <dgm:chMax val="1"/>
          <dgm:bulletEnabled val="1"/>
        </dgm:presLayoutVars>
      </dgm:prSet>
      <dgm:spPr/>
      <dgm:t>
        <a:bodyPr/>
        <a:lstStyle/>
        <a:p>
          <a:endParaRPr lang="es-MX"/>
        </a:p>
      </dgm:t>
    </dgm:pt>
    <dgm:pt modelId="{CFB65315-B3C4-4468-A358-4D2983C5C558}" type="pres">
      <dgm:prSet presAssocID="{92D0B232-396A-4A20-80EA-6C6E2541D61F}" presName="descendantText" presStyleLbl="alignAcc1" presStyleIdx="1" presStyleCnt="3" custScaleY="154871">
        <dgm:presLayoutVars>
          <dgm:bulletEnabled val="1"/>
        </dgm:presLayoutVars>
      </dgm:prSet>
      <dgm:spPr/>
      <dgm:t>
        <a:bodyPr/>
        <a:lstStyle/>
        <a:p>
          <a:endParaRPr lang="es-MX"/>
        </a:p>
      </dgm:t>
    </dgm:pt>
    <dgm:pt modelId="{B2E12309-AF1D-42E8-B0B8-ED394A63B707}" type="pres">
      <dgm:prSet presAssocID="{563ECD3D-75FE-4137-9AF5-E528A5C6E2B0}" presName="sp" presStyleCnt="0"/>
      <dgm:spPr/>
      <dgm:t>
        <a:bodyPr/>
        <a:lstStyle/>
        <a:p>
          <a:endParaRPr lang="es-MX"/>
        </a:p>
      </dgm:t>
    </dgm:pt>
    <dgm:pt modelId="{3B4FC997-59DC-4BDF-8419-A2934FBCE53B}" type="pres">
      <dgm:prSet presAssocID="{358F40E2-A7DB-4C9E-917A-4EE15903B820}" presName="composite" presStyleCnt="0"/>
      <dgm:spPr/>
      <dgm:t>
        <a:bodyPr/>
        <a:lstStyle/>
        <a:p>
          <a:endParaRPr lang="es-MX"/>
        </a:p>
      </dgm:t>
    </dgm:pt>
    <dgm:pt modelId="{0FAB884F-298F-47A2-AE5A-FD24187771EE}" type="pres">
      <dgm:prSet presAssocID="{358F40E2-A7DB-4C9E-917A-4EE15903B820}" presName="parentText" presStyleLbl="alignNode1" presStyleIdx="2" presStyleCnt="3">
        <dgm:presLayoutVars>
          <dgm:chMax val="1"/>
          <dgm:bulletEnabled val="1"/>
        </dgm:presLayoutVars>
      </dgm:prSet>
      <dgm:spPr/>
      <dgm:t>
        <a:bodyPr/>
        <a:lstStyle/>
        <a:p>
          <a:endParaRPr lang="es-MX"/>
        </a:p>
      </dgm:t>
    </dgm:pt>
    <dgm:pt modelId="{75C20455-93EC-489D-9D38-35603B93889A}" type="pres">
      <dgm:prSet presAssocID="{358F40E2-A7DB-4C9E-917A-4EE15903B820}" presName="descendantText" presStyleLbl="alignAcc1" presStyleIdx="2" presStyleCnt="3">
        <dgm:presLayoutVars>
          <dgm:bulletEnabled val="1"/>
        </dgm:presLayoutVars>
      </dgm:prSet>
      <dgm:spPr/>
      <dgm:t>
        <a:bodyPr/>
        <a:lstStyle/>
        <a:p>
          <a:endParaRPr lang="es-MX"/>
        </a:p>
      </dgm:t>
    </dgm:pt>
  </dgm:ptLst>
  <dgm:cxnLst>
    <dgm:cxn modelId="{A4C8EC51-86EA-40A9-98F4-2461FC9153ED}" srcId="{92D0B232-396A-4A20-80EA-6C6E2541D61F}" destId="{A5FA1BD6-CFC4-4075-89A4-2B8A5D700BD3}" srcOrd="1" destOrd="0" parTransId="{A846F475-B0E4-4A03-A21D-2ADE8F9A67FD}" sibTransId="{0E17188B-28A2-4C46-9149-FBAE106C8817}"/>
    <dgm:cxn modelId="{1E21645F-888C-4AAC-80C0-8030EED7FDD0}" srcId="{92D0B232-396A-4A20-80EA-6C6E2541D61F}" destId="{80093525-142C-4049-8D10-24B5453F9123}" srcOrd="2" destOrd="0" parTransId="{4AA2A207-37F6-4871-8F78-8FEBFE1B4EFA}" sibTransId="{64840693-35F2-40B6-B958-3A14E12AC929}"/>
    <dgm:cxn modelId="{0432FD7E-A191-4A55-932E-67E0A3118168}" srcId="{92D0B232-396A-4A20-80EA-6C6E2541D61F}" destId="{E76618CC-DFA0-4CC6-83B8-D1F038262FED}" srcOrd="0" destOrd="0" parTransId="{90300E2E-AFB5-4095-9AA3-65F46EED4BB6}" sibTransId="{C9884E83-F8C9-45E0-A5E9-449B532E337D}"/>
    <dgm:cxn modelId="{80CF95C5-051F-4E93-A923-A0F0435C8898}" type="presOf" srcId="{CB084C86-E061-478B-88EF-6924001FB80B}" destId="{A41AB1AC-BE12-4DDA-A292-07821FAEE8EC}" srcOrd="0" destOrd="1" presId="urn:microsoft.com/office/officeart/2005/8/layout/chevron2"/>
    <dgm:cxn modelId="{1E314209-934E-4C50-B026-4024527308FF}" type="presOf" srcId="{E3782763-3784-4053-8DFE-428D01DD8E0A}" destId="{CFB65315-B3C4-4468-A358-4D2983C5C558}" srcOrd="0" destOrd="3" presId="urn:microsoft.com/office/officeart/2005/8/layout/chevron2"/>
    <dgm:cxn modelId="{A20F987F-C391-4ED1-B537-7E3F0742E5BF}" type="presOf" srcId="{DF980F20-FF35-4E22-A5A9-DD29A6CAD621}" destId="{75C20455-93EC-489D-9D38-35603B93889A}" srcOrd="0" destOrd="0" presId="urn:microsoft.com/office/officeart/2005/8/layout/chevron2"/>
    <dgm:cxn modelId="{DBD40A9D-B083-49ED-B879-61E4A12E1484}" type="presOf" srcId="{420C5E10-23AE-4D60-9947-269349EE2C16}" destId="{685B55CC-52DB-45CD-9C55-74125F5C74A4}" srcOrd="0" destOrd="0" presId="urn:microsoft.com/office/officeart/2005/8/layout/chevron2"/>
    <dgm:cxn modelId="{3658D47C-550C-4F54-90F9-4AC0AE74C5C0}" type="presOf" srcId="{358F40E2-A7DB-4C9E-917A-4EE15903B820}" destId="{0FAB884F-298F-47A2-AE5A-FD24187771EE}" srcOrd="0" destOrd="0" presId="urn:microsoft.com/office/officeart/2005/8/layout/chevron2"/>
    <dgm:cxn modelId="{9957C850-5449-491D-87C3-648C17D9778D}" srcId="{4F574560-885A-4433-AF6C-449F80130D36}" destId="{92D0B232-396A-4A20-80EA-6C6E2541D61F}" srcOrd="1" destOrd="0" parTransId="{BB279BCB-F18A-412F-8466-D07F8D8EC361}" sibTransId="{563ECD3D-75FE-4137-9AF5-E528A5C6E2B0}"/>
    <dgm:cxn modelId="{8694D83D-CDC0-48C1-91B1-39449F925BAD}" type="presOf" srcId="{E76618CC-DFA0-4CC6-83B8-D1F038262FED}" destId="{CFB65315-B3C4-4468-A358-4D2983C5C558}" srcOrd="0" destOrd="0" presId="urn:microsoft.com/office/officeart/2005/8/layout/chevron2"/>
    <dgm:cxn modelId="{DFA4E4B3-C410-4CC9-889C-7F654564DFB1}" srcId="{420C5E10-23AE-4D60-9947-269349EE2C16}" destId="{CB084C86-E061-478B-88EF-6924001FB80B}" srcOrd="1" destOrd="0" parTransId="{5296B38F-9A0D-4536-9391-6E7218FD2942}" sibTransId="{A43C7F3E-3694-41E9-B068-C504CE666AEC}"/>
    <dgm:cxn modelId="{C7C31FF5-582B-4DC6-A158-1B591AF98BFC}" srcId="{358F40E2-A7DB-4C9E-917A-4EE15903B820}" destId="{DF980F20-FF35-4E22-A5A9-DD29A6CAD621}" srcOrd="0" destOrd="0" parTransId="{84CAFC11-825C-483F-AA58-D04609B250AE}" sibTransId="{BDF8B4A0-F471-4EA6-8854-40695565C49D}"/>
    <dgm:cxn modelId="{9FF2928E-917A-459C-9673-F702558E821F}" type="presOf" srcId="{DF9EFB24-7E50-4D85-824D-6C5F10C89BAD}" destId="{A41AB1AC-BE12-4DDA-A292-07821FAEE8EC}" srcOrd="0" destOrd="0" presId="urn:microsoft.com/office/officeart/2005/8/layout/chevron2"/>
    <dgm:cxn modelId="{741C6F71-0BE9-4587-BE62-FFE1C54F68A3}" srcId="{420C5E10-23AE-4D60-9947-269349EE2C16}" destId="{DF9EFB24-7E50-4D85-824D-6C5F10C89BAD}" srcOrd="0" destOrd="0" parTransId="{E5DAAE6E-7E56-442C-A767-68A7A65C8863}" sibTransId="{6E321698-AB08-4AC1-B6DC-4C06EEC4F63F}"/>
    <dgm:cxn modelId="{4AB415C2-913D-469C-96C5-88F3C8533489}" type="presOf" srcId="{92D0B232-396A-4A20-80EA-6C6E2541D61F}" destId="{2177B204-2DF3-4F69-B3F7-4EB2A2AAAA06}" srcOrd="0" destOrd="0" presId="urn:microsoft.com/office/officeart/2005/8/layout/chevron2"/>
    <dgm:cxn modelId="{BD350FEB-74F2-491A-92D4-A4E85F771DED}" type="presOf" srcId="{4F574560-885A-4433-AF6C-449F80130D36}" destId="{82BEF7E8-579A-4A7F-960D-1E30D99BD478}" srcOrd="0" destOrd="0" presId="urn:microsoft.com/office/officeart/2005/8/layout/chevron2"/>
    <dgm:cxn modelId="{64323C63-819B-4AA8-8C4F-6D54AD5AAA58}" srcId="{4F574560-885A-4433-AF6C-449F80130D36}" destId="{420C5E10-23AE-4D60-9947-269349EE2C16}" srcOrd="0" destOrd="0" parTransId="{3EFF2F6E-35FC-4F09-80B8-EB9D27D959A7}" sibTransId="{DE8E7154-B786-4B61-8A90-5B1E1BB4A6D7}"/>
    <dgm:cxn modelId="{36AE9E4D-5FDB-46CC-802A-29F937033075}" srcId="{4F574560-885A-4433-AF6C-449F80130D36}" destId="{358F40E2-A7DB-4C9E-917A-4EE15903B820}" srcOrd="2" destOrd="0" parTransId="{39B7C06D-C94C-4519-880B-C329A81EF274}" sibTransId="{0C1EEB5B-64CA-4C62-8EAE-9076FE7BD5A8}"/>
    <dgm:cxn modelId="{B2F3677D-9FF3-468B-BE7E-42A061A21ABE}" type="presOf" srcId="{80093525-142C-4049-8D10-24B5453F9123}" destId="{CFB65315-B3C4-4468-A358-4D2983C5C558}" srcOrd="0" destOrd="2" presId="urn:microsoft.com/office/officeart/2005/8/layout/chevron2"/>
    <dgm:cxn modelId="{B3A5BDF1-FD6E-482D-85EA-BE35C4B06CD5}" srcId="{92D0B232-396A-4A20-80EA-6C6E2541D61F}" destId="{E3782763-3784-4053-8DFE-428D01DD8E0A}" srcOrd="3" destOrd="0" parTransId="{6A789C45-BFC0-45E4-AFDA-6AA2D64C53E7}" sibTransId="{D060D947-62F9-450F-A33B-5B7497D5FC7B}"/>
    <dgm:cxn modelId="{F6ADAFC9-8F61-407F-B924-491E1650836A}" type="presOf" srcId="{A5FA1BD6-CFC4-4075-89A4-2B8A5D700BD3}" destId="{CFB65315-B3C4-4468-A358-4D2983C5C558}" srcOrd="0" destOrd="1" presId="urn:microsoft.com/office/officeart/2005/8/layout/chevron2"/>
    <dgm:cxn modelId="{4CA49468-92FE-4371-B0A9-D4F9F1727039}" type="presParOf" srcId="{82BEF7E8-579A-4A7F-960D-1E30D99BD478}" destId="{617E2DA4-8ABA-46B6-A3E6-098AE3D4C332}" srcOrd="0" destOrd="0" presId="urn:microsoft.com/office/officeart/2005/8/layout/chevron2"/>
    <dgm:cxn modelId="{880454FB-E9AB-4745-A951-6220FCB9FC51}" type="presParOf" srcId="{617E2DA4-8ABA-46B6-A3E6-098AE3D4C332}" destId="{685B55CC-52DB-45CD-9C55-74125F5C74A4}" srcOrd="0" destOrd="0" presId="urn:microsoft.com/office/officeart/2005/8/layout/chevron2"/>
    <dgm:cxn modelId="{FE9CD598-6464-4BFF-8CEE-7B7B0A14C1D5}" type="presParOf" srcId="{617E2DA4-8ABA-46B6-A3E6-098AE3D4C332}" destId="{A41AB1AC-BE12-4DDA-A292-07821FAEE8EC}" srcOrd="1" destOrd="0" presId="urn:microsoft.com/office/officeart/2005/8/layout/chevron2"/>
    <dgm:cxn modelId="{857BA411-D7C1-4598-95FF-C10C0D1286A1}" type="presParOf" srcId="{82BEF7E8-579A-4A7F-960D-1E30D99BD478}" destId="{5F1C7235-0E32-4EB3-9991-66B0DC7A656B}" srcOrd="1" destOrd="0" presId="urn:microsoft.com/office/officeart/2005/8/layout/chevron2"/>
    <dgm:cxn modelId="{EDA465DA-F9B5-496B-A930-0C3676646807}" type="presParOf" srcId="{82BEF7E8-579A-4A7F-960D-1E30D99BD478}" destId="{3F3C5F1B-CDB5-47E9-879D-27CFBFE42D9A}" srcOrd="2" destOrd="0" presId="urn:microsoft.com/office/officeart/2005/8/layout/chevron2"/>
    <dgm:cxn modelId="{BD14571F-B4BF-4BFA-B10F-50BE970F7F1E}" type="presParOf" srcId="{3F3C5F1B-CDB5-47E9-879D-27CFBFE42D9A}" destId="{2177B204-2DF3-4F69-B3F7-4EB2A2AAAA06}" srcOrd="0" destOrd="0" presId="urn:microsoft.com/office/officeart/2005/8/layout/chevron2"/>
    <dgm:cxn modelId="{D132A3ED-B760-4D9D-B4A2-E2B00B8E3E86}" type="presParOf" srcId="{3F3C5F1B-CDB5-47E9-879D-27CFBFE42D9A}" destId="{CFB65315-B3C4-4468-A358-4D2983C5C558}" srcOrd="1" destOrd="0" presId="urn:microsoft.com/office/officeart/2005/8/layout/chevron2"/>
    <dgm:cxn modelId="{3191BB1F-6670-4F2C-A960-1F79BD61E24A}" type="presParOf" srcId="{82BEF7E8-579A-4A7F-960D-1E30D99BD478}" destId="{B2E12309-AF1D-42E8-B0B8-ED394A63B707}" srcOrd="3" destOrd="0" presId="urn:microsoft.com/office/officeart/2005/8/layout/chevron2"/>
    <dgm:cxn modelId="{2EAD5970-6EC6-4933-A35A-D67850EE6192}" type="presParOf" srcId="{82BEF7E8-579A-4A7F-960D-1E30D99BD478}" destId="{3B4FC997-59DC-4BDF-8419-A2934FBCE53B}" srcOrd="4" destOrd="0" presId="urn:microsoft.com/office/officeart/2005/8/layout/chevron2"/>
    <dgm:cxn modelId="{752C558C-AA77-4388-BB50-286D7F1FD469}" type="presParOf" srcId="{3B4FC997-59DC-4BDF-8419-A2934FBCE53B}" destId="{0FAB884F-298F-47A2-AE5A-FD24187771EE}" srcOrd="0" destOrd="0" presId="urn:microsoft.com/office/officeart/2005/8/layout/chevron2"/>
    <dgm:cxn modelId="{890DA308-445E-43A9-A699-0C4D041DC01E}" type="presParOf" srcId="{3B4FC997-59DC-4BDF-8419-A2934FBCE53B}" destId="{75C20455-93EC-489D-9D38-35603B93889A}" srcOrd="1" destOrd="0" presId="urn:microsoft.com/office/officeart/2005/8/layout/chevron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C791D1D-3CB8-4A91-A635-94EA8651A92B}"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endParaRPr lang="es-MX"/>
        </a:p>
      </dgm:t>
    </dgm:pt>
    <dgm:pt modelId="{D48D57F0-3B32-4AD6-8620-12C8605FCD60}">
      <dgm:prSet phldrT="[Texto]" custT="1"/>
      <dgm:spPr/>
      <dgm:t>
        <a:bodyPr/>
        <a:lstStyle/>
        <a:p>
          <a:r>
            <a:rPr lang="es-MX" sz="1800" b="1" dirty="0" smtClean="0"/>
            <a:t>OBLIGACIONES DEL SUMINISTRADOR</a:t>
          </a:r>
          <a:endParaRPr lang="es-MX" sz="1800" b="1" dirty="0"/>
        </a:p>
      </dgm:t>
    </dgm:pt>
    <dgm:pt modelId="{83E4C53F-140C-45C4-B55D-5DE18DCA37ED}" type="parTrans" cxnId="{F1993CF1-7C3A-4C05-917A-C668D1D8C01D}">
      <dgm:prSet/>
      <dgm:spPr/>
      <dgm:t>
        <a:bodyPr/>
        <a:lstStyle/>
        <a:p>
          <a:endParaRPr lang="es-MX"/>
        </a:p>
      </dgm:t>
    </dgm:pt>
    <dgm:pt modelId="{48AE2AEA-3CA7-4C7F-9F9B-630E9C301E1A}" type="sibTrans" cxnId="{F1993CF1-7C3A-4C05-917A-C668D1D8C01D}">
      <dgm:prSet/>
      <dgm:spPr/>
      <dgm:t>
        <a:bodyPr/>
        <a:lstStyle/>
        <a:p>
          <a:endParaRPr lang="es-MX"/>
        </a:p>
      </dgm:t>
    </dgm:pt>
    <dgm:pt modelId="{7C374470-9CE4-4CF9-8B78-0FD52ED63747}">
      <dgm:prSet phldrT="[Texto]"/>
      <dgm:spPr/>
      <dgm:t>
        <a:bodyPr/>
        <a:lstStyle/>
        <a:p>
          <a:r>
            <a:rPr lang="es-MX" b="1" dirty="0" smtClean="0"/>
            <a:t>a) Entregar las cosas objeto del suministro</a:t>
          </a:r>
          <a:endParaRPr lang="es-MX" b="1" dirty="0"/>
        </a:p>
      </dgm:t>
    </dgm:pt>
    <dgm:pt modelId="{7C01EC3E-7151-46B7-B7AC-A1E9C7936931}" type="parTrans" cxnId="{4A7E977C-53E3-44C2-9319-2DEDDD48C4F8}">
      <dgm:prSet/>
      <dgm:spPr/>
      <dgm:t>
        <a:bodyPr/>
        <a:lstStyle/>
        <a:p>
          <a:endParaRPr lang="es-MX"/>
        </a:p>
      </dgm:t>
    </dgm:pt>
    <dgm:pt modelId="{C5369C42-357A-4469-B10C-FDC7B2FFCCA0}" type="sibTrans" cxnId="{4A7E977C-53E3-44C2-9319-2DEDDD48C4F8}">
      <dgm:prSet/>
      <dgm:spPr/>
      <dgm:t>
        <a:bodyPr/>
        <a:lstStyle/>
        <a:p>
          <a:endParaRPr lang="es-MX"/>
        </a:p>
      </dgm:t>
    </dgm:pt>
    <dgm:pt modelId="{B74198E6-2F74-41F1-9ED9-22F638C174E0}">
      <dgm:prSet phldrT="[Texto]"/>
      <dgm:spPr/>
      <dgm:t>
        <a:bodyPr/>
        <a:lstStyle/>
        <a:p>
          <a:r>
            <a:rPr lang="es-MX" b="1" dirty="0" smtClean="0"/>
            <a:t>b) Transmitir la propiedad de los bienes</a:t>
          </a:r>
          <a:endParaRPr lang="es-MX" b="1" dirty="0"/>
        </a:p>
      </dgm:t>
    </dgm:pt>
    <dgm:pt modelId="{36CCCA1F-7572-43B7-A02F-3620BD045CA9}" type="parTrans" cxnId="{2DC80E6D-6001-4B76-857D-A8851AF24DFB}">
      <dgm:prSet/>
      <dgm:spPr/>
      <dgm:t>
        <a:bodyPr/>
        <a:lstStyle/>
        <a:p>
          <a:endParaRPr lang="es-MX"/>
        </a:p>
      </dgm:t>
    </dgm:pt>
    <dgm:pt modelId="{B901A8AD-9C07-4583-BD85-375F63DF7B58}" type="sibTrans" cxnId="{2DC80E6D-6001-4B76-857D-A8851AF24DFB}">
      <dgm:prSet/>
      <dgm:spPr/>
      <dgm:t>
        <a:bodyPr/>
        <a:lstStyle/>
        <a:p>
          <a:endParaRPr lang="es-MX"/>
        </a:p>
      </dgm:t>
    </dgm:pt>
    <dgm:pt modelId="{9F89DE5E-0A9E-45D8-876B-FF0ED736C1D8}">
      <dgm:prSet phldrT="[Texto]"/>
      <dgm:spPr/>
      <dgm:t>
        <a:bodyPr/>
        <a:lstStyle/>
        <a:p>
          <a:r>
            <a:rPr lang="es-MX" b="1" dirty="0" smtClean="0"/>
            <a:t>c) Garantizar las cualidades</a:t>
          </a:r>
          <a:endParaRPr lang="es-MX" b="1" dirty="0"/>
        </a:p>
      </dgm:t>
    </dgm:pt>
    <dgm:pt modelId="{C7159AA9-8E9A-4E89-91AC-1780B4E7C336}" type="parTrans" cxnId="{29254B0D-6EAC-40BD-B751-AAF88296725B}">
      <dgm:prSet/>
      <dgm:spPr/>
      <dgm:t>
        <a:bodyPr/>
        <a:lstStyle/>
        <a:p>
          <a:endParaRPr lang="es-MX"/>
        </a:p>
      </dgm:t>
    </dgm:pt>
    <dgm:pt modelId="{E89EE5F6-5121-4AEB-8C16-B67F2459A517}" type="sibTrans" cxnId="{29254B0D-6EAC-40BD-B751-AAF88296725B}">
      <dgm:prSet/>
      <dgm:spPr/>
      <dgm:t>
        <a:bodyPr/>
        <a:lstStyle/>
        <a:p>
          <a:endParaRPr lang="es-MX"/>
        </a:p>
      </dgm:t>
    </dgm:pt>
    <dgm:pt modelId="{674E2D96-8A22-43E5-8C52-59C0B17D1D48}">
      <dgm:prSet/>
      <dgm:spPr/>
      <dgm:t>
        <a:bodyPr/>
        <a:lstStyle/>
        <a:p>
          <a:r>
            <a:rPr lang="es-MX" b="1" dirty="0" smtClean="0"/>
            <a:t>d) Responder de la evicción</a:t>
          </a:r>
          <a:endParaRPr lang="es-MX" b="1" dirty="0"/>
        </a:p>
      </dgm:t>
    </dgm:pt>
    <dgm:pt modelId="{43CFF222-2877-4D05-AC8C-3569BE9B3222}" type="parTrans" cxnId="{EB1BA79C-A583-4704-9C96-6543C721A6E5}">
      <dgm:prSet/>
      <dgm:spPr/>
      <dgm:t>
        <a:bodyPr/>
        <a:lstStyle/>
        <a:p>
          <a:endParaRPr lang="es-MX"/>
        </a:p>
      </dgm:t>
    </dgm:pt>
    <dgm:pt modelId="{BC35EFE1-D045-4D47-BF73-933FDAD7DE89}" type="sibTrans" cxnId="{EB1BA79C-A583-4704-9C96-6543C721A6E5}">
      <dgm:prSet/>
      <dgm:spPr/>
      <dgm:t>
        <a:bodyPr/>
        <a:lstStyle/>
        <a:p>
          <a:endParaRPr lang="es-MX"/>
        </a:p>
      </dgm:t>
    </dgm:pt>
    <dgm:pt modelId="{905835AC-3838-4D10-82F8-123DB494C379}" type="pres">
      <dgm:prSet presAssocID="{AC791D1D-3CB8-4A91-A635-94EA8651A92B}" presName="cycle" presStyleCnt="0">
        <dgm:presLayoutVars>
          <dgm:chMax val="1"/>
          <dgm:dir/>
          <dgm:animLvl val="ctr"/>
          <dgm:resizeHandles val="exact"/>
        </dgm:presLayoutVars>
      </dgm:prSet>
      <dgm:spPr/>
      <dgm:t>
        <a:bodyPr/>
        <a:lstStyle/>
        <a:p>
          <a:endParaRPr lang="es-MX"/>
        </a:p>
      </dgm:t>
    </dgm:pt>
    <dgm:pt modelId="{52E65BC5-B015-43A2-9505-0017721E6C94}" type="pres">
      <dgm:prSet presAssocID="{D48D57F0-3B32-4AD6-8620-12C8605FCD60}" presName="centerShape" presStyleLbl="node0" presStyleIdx="0" presStyleCnt="1"/>
      <dgm:spPr/>
      <dgm:t>
        <a:bodyPr/>
        <a:lstStyle/>
        <a:p>
          <a:endParaRPr lang="es-MX"/>
        </a:p>
      </dgm:t>
    </dgm:pt>
    <dgm:pt modelId="{069734CE-7784-4D7D-864E-D447919ED247}" type="pres">
      <dgm:prSet presAssocID="{7C01EC3E-7151-46B7-B7AC-A1E9C7936931}" presName="parTrans" presStyleLbl="bgSibTrans2D1" presStyleIdx="0" presStyleCnt="4"/>
      <dgm:spPr/>
      <dgm:t>
        <a:bodyPr/>
        <a:lstStyle/>
        <a:p>
          <a:endParaRPr lang="es-MX"/>
        </a:p>
      </dgm:t>
    </dgm:pt>
    <dgm:pt modelId="{3A9D19B5-8462-4AA2-8770-720429D9F910}" type="pres">
      <dgm:prSet presAssocID="{7C374470-9CE4-4CF9-8B78-0FD52ED63747}" presName="node" presStyleLbl="node1" presStyleIdx="0" presStyleCnt="4">
        <dgm:presLayoutVars>
          <dgm:bulletEnabled val="1"/>
        </dgm:presLayoutVars>
      </dgm:prSet>
      <dgm:spPr/>
      <dgm:t>
        <a:bodyPr/>
        <a:lstStyle/>
        <a:p>
          <a:endParaRPr lang="es-MX"/>
        </a:p>
      </dgm:t>
    </dgm:pt>
    <dgm:pt modelId="{5D40106C-AA4B-4A69-8B94-C720301CD896}" type="pres">
      <dgm:prSet presAssocID="{36CCCA1F-7572-43B7-A02F-3620BD045CA9}" presName="parTrans" presStyleLbl="bgSibTrans2D1" presStyleIdx="1" presStyleCnt="4"/>
      <dgm:spPr/>
      <dgm:t>
        <a:bodyPr/>
        <a:lstStyle/>
        <a:p>
          <a:endParaRPr lang="es-MX"/>
        </a:p>
      </dgm:t>
    </dgm:pt>
    <dgm:pt modelId="{F55DC961-51D8-474F-95BC-7A9664221B57}" type="pres">
      <dgm:prSet presAssocID="{B74198E6-2F74-41F1-9ED9-22F638C174E0}" presName="node" presStyleLbl="node1" presStyleIdx="1" presStyleCnt="4">
        <dgm:presLayoutVars>
          <dgm:bulletEnabled val="1"/>
        </dgm:presLayoutVars>
      </dgm:prSet>
      <dgm:spPr/>
      <dgm:t>
        <a:bodyPr/>
        <a:lstStyle/>
        <a:p>
          <a:endParaRPr lang="es-MX"/>
        </a:p>
      </dgm:t>
    </dgm:pt>
    <dgm:pt modelId="{1489038B-FC55-48F8-BCA1-CB7362B41E7B}" type="pres">
      <dgm:prSet presAssocID="{C7159AA9-8E9A-4E89-91AC-1780B4E7C336}" presName="parTrans" presStyleLbl="bgSibTrans2D1" presStyleIdx="2" presStyleCnt="4"/>
      <dgm:spPr/>
      <dgm:t>
        <a:bodyPr/>
        <a:lstStyle/>
        <a:p>
          <a:endParaRPr lang="es-MX"/>
        </a:p>
      </dgm:t>
    </dgm:pt>
    <dgm:pt modelId="{71FACD84-BB02-4C65-85F1-E8182BD051CF}" type="pres">
      <dgm:prSet presAssocID="{9F89DE5E-0A9E-45D8-876B-FF0ED736C1D8}" presName="node" presStyleLbl="node1" presStyleIdx="2" presStyleCnt="4">
        <dgm:presLayoutVars>
          <dgm:bulletEnabled val="1"/>
        </dgm:presLayoutVars>
      </dgm:prSet>
      <dgm:spPr/>
      <dgm:t>
        <a:bodyPr/>
        <a:lstStyle/>
        <a:p>
          <a:endParaRPr lang="es-MX"/>
        </a:p>
      </dgm:t>
    </dgm:pt>
    <dgm:pt modelId="{D2C8C0DF-8B5A-453A-B1C8-C42BEFEB40FE}" type="pres">
      <dgm:prSet presAssocID="{43CFF222-2877-4D05-AC8C-3569BE9B3222}" presName="parTrans" presStyleLbl="bgSibTrans2D1" presStyleIdx="3" presStyleCnt="4"/>
      <dgm:spPr/>
      <dgm:t>
        <a:bodyPr/>
        <a:lstStyle/>
        <a:p>
          <a:endParaRPr lang="es-MX"/>
        </a:p>
      </dgm:t>
    </dgm:pt>
    <dgm:pt modelId="{BE50FE11-E420-44C1-85BC-19BD79B0F7E5}" type="pres">
      <dgm:prSet presAssocID="{674E2D96-8A22-43E5-8C52-59C0B17D1D48}" presName="node" presStyleLbl="node1" presStyleIdx="3" presStyleCnt="4">
        <dgm:presLayoutVars>
          <dgm:bulletEnabled val="1"/>
        </dgm:presLayoutVars>
      </dgm:prSet>
      <dgm:spPr/>
      <dgm:t>
        <a:bodyPr/>
        <a:lstStyle/>
        <a:p>
          <a:endParaRPr lang="es-MX"/>
        </a:p>
      </dgm:t>
    </dgm:pt>
  </dgm:ptLst>
  <dgm:cxnLst>
    <dgm:cxn modelId="{3EDAA0CA-7FE6-4864-A1B8-988EC644BFBB}" type="presOf" srcId="{43CFF222-2877-4D05-AC8C-3569BE9B3222}" destId="{D2C8C0DF-8B5A-453A-B1C8-C42BEFEB40FE}" srcOrd="0" destOrd="0" presId="urn:microsoft.com/office/officeart/2005/8/layout/radial4"/>
    <dgm:cxn modelId="{C2C883C9-1C51-468F-9660-141D4A7750E1}" type="presOf" srcId="{7C01EC3E-7151-46B7-B7AC-A1E9C7936931}" destId="{069734CE-7784-4D7D-864E-D447919ED247}" srcOrd="0" destOrd="0" presId="urn:microsoft.com/office/officeart/2005/8/layout/radial4"/>
    <dgm:cxn modelId="{2DC80E6D-6001-4B76-857D-A8851AF24DFB}" srcId="{D48D57F0-3B32-4AD6-8620-12C8605FCD60}" destId="{B74198E6-2F74-41F1-9ED9-22F638C174E0}" srcOrd="1" destOrd="0" parTransId="{36CCCA1F-7572-43B7-A02F-3620BD045CA9}" sibTransId="{B901A8AD-9C07-4583-BD85-375F63DF7B58}"/>
    <dgm:cxn modelId="{86C08109-DFBC-4C14-BDE7-52400675FC29}" type="presOf" srcId="{9F89DE5E-0A9E-45D8-876B-FF0ED736C1D8}" destId="{71FACD84-BB02-4C65-85F1-E8182BD051CF}" srcOrd="0" destOrd="0" presId="urn:microsoft.com/office/officeart/2005/8/layout/radial4"/>
    <dgm:cxn modelId="{93C1CBD6-27A4-4BF0-94DA-EBFFC71CC0BC}" type="presOf" srcId="{C7159AA9-8E9A-4E89-91AC-1780B4E7C336}" destId="{1489038B-FC55-48F8-BCA1-CB7362B41E7B}" srcOrd="0" destOrd="0" presId="urn:microsoft.com/office/officeart/2005/8/layout/radial4"/>
    <dgm:cxn modelId="{F1993CF1-7C3A-4C05-917A-C668D1D8C01D}" srcId="{AC791D1D-3CB8-4A91-A635-94EA8651A92B}" destId="{D48D57F0-3B32-4AD6-8620-12C8605FCD60}" srcOrd="0" destOrd="0" parTransId="{83E4C53F-140C-45C4-B55D-5DE18DCA37ED}" sibTransId="{48AE2AEA-3CA7-4C7F-9F9B-630E9C301E1A}"/>
    <dgm:cxn modelId="{1724C592-23B2-44EC-BE8F-50F846B85234}" type="presOf" srcId="{D48D57F0-3B32-4AD6-8620-12C8605FCD60}" destId="{52E65BC5-B015-43A2-9505-0017721E6C94}" srcOrd="0" destOrd="0" presId="urn:microsoft.com/office/officeart/2005/8/layout/radial4"/>
    <dgm:cxn modelId="{BD3968DB-014E-4097-9DB6-6C96033658CA}" type="presOf" srcId="{AC791D1D-3CB8-4A91-A635-94EA8651A92B}" destId="{905835AC-3838-4D10-82F8-123DB494C379}" srcOrd="0" destOrd="0" presId="urn:microsoft.com/office/officeart/2005/8/layout/radial4"/>
    <dgm:cxn modelId="{71CD76A8-3EB5-4D9E-A375-C990956BFBE5}" type="presOf" srcId="{674E2D96-8A22-43E5-8C52-59C0B17D1D48}" destId="{BE50FE11-E420-44C1-85BC-19BD79B0F7E5}" srcOrd="0" destOrd="0" presId="urn:microsoft.com/office/officeart/2005/8/layout/radial4"/>
    <dgm:cxn modelId="{3390BE69-8FAC-4844-94A4-6DAC164D085E}" type="presOf" srcId="{B74198E6-2F74-41F1-9ED9-22F638C174E0}" destId="{F55DC961-51D8-474F-95BC-7A9664221B57}" srcOrd="0" destOrd="0" presId="urn:microsoft.com/office/officeart/2005/8/layout/radial4"/>
    <dgm:cxn modelId="{29254B0D-6EAC-40BD-B751-AAF88296725B}" srcId="{D48D57F0-3B32-4AD6-8620-12C8605FCD60}" destId="{9F89DE5E-0A9E-45D8-876B-FF0ED736C1D8}" srcOrd="2" destOrd="0" parTransId="{C7159AA9-8E9A-4E89-91AC-1780B4E7C336}" sibTransId="{E89EE5F6-5121-4AEB-8C16-B67F2459A517}"/>
    <dgm:cxn modelId="{BC04B84E-6375-4BCB-BF2D-27EB2B1C0E73}" type="presOf" srcId="{7C374470-9CE4-4CF9-8B78-0FD52ED63747}" destId="{3A9D19B5-8462-4AA2-8770-720429D9F910}" srcOrd="0" destOrd="0" presId="urn:microsoft.com/office/officeart/2005/8/layout/radial4"/>
    <dgm:cxn modelId="{EB1BA79C-A583-4704-9C96-6543C721A6E5}" srcId="{D48D57F0-3B32-4AD6-8620-12C8605FCD60}" destId="{674E2D96-8A22-43E5-8C52-59C0B17D1D48}" srcOrd="3" destOrd="0" parTransId="{43CFF222-2877-4D05-AC8C-3569BE9B3222}" sibTransId="{BC35EFE1-D045-4D47-BF73-933FDAD7DE89}"/>
    <dgm:cxn modelId="{70661328-FBE5-4D22-9EAE-787F5C1938BC}" type="presOf" srcId="{36CCCA1F-7572-43B7-A02F-3620BD045CA9}" destId="{5D40106C-AA4B-4A69-8B94-C720301CD896}" srcOrd="0" destOrd="0" presId="urn:microsoft.com/office/officeart/2005/8/layout/radial4"/>
    <dgm:cxn modelId="{4A7E977C-53E3-44C2-9319-2DEDDD48C4F8}" srcId="{D48D57F0-3B32-4AD6-8620-12C8605FCD60}" destId="{7C374470-9CE4-4CF9-8B78-0FD52ED63747}" srcOrd="0" destOrd="0" parTransId="{7C01EC3E-7151-46B7-B7AC-A1E9C7936931}" sibTransId="{C5369C42-357A-4469-B10C-FDC7B2FFCCA0}"/>
    <dgm:cxn modelId="{04A7FA48-DE06-45AC-AB90-87716508425B}" type="presParOf" srcId="{905835AC-3838-4D10-82F8-123DB494C379}" destId="{52E65BC5-B015-43A2-9505-0017721E6C94}" srcOrd="0" destOrd="0" presId="urn:microsoft.com/office/officeart/2005/8/layout/radial4"/>
    <dgm:cxn modelId="{038866AF-3FFA-4262-894C-6E9A9E21A237}" type="presParOf" srcId="{905835AC-3838-4D10-82F8-123DB494C379}" destId="{069734CE-7784-4D7D-864E-D447919ED247}" srcOrd="1" destOrd="0" presId="urn:microsoft.com/office/officeart/2005/8/layout/radial4"/>
    <dgm:cxn modelId="{F2212544-632F-4344-85BC-7CAB4D92F4A2}" type="presParOf" srcId="{905835AC-3838-4D10-82F8-123DB494C379}" destId="{3A9D19B5-8462-4AA2-8770-720429D9F910}" srcOrd="2" destOrd="0" presId="urn:microsoft.com/office/officeart/2005/8/layout/radial4"/>
    <dgm:cxn modelId="{C046901D-0E4C-4201-817C-2CD6DC3E6FE1}" type="presParOf" srcId="{905835AC-3838-4D10-82F8-123DB494C379}" destId="{5D40106C-AA4B-4A69-8B94-C720301CD896}" srcOrd="3" destOrd="0" presId="urn:microsoft.com/office/officeart/2005/8/layout/radial4"/>
    <dgm:cxn modelId="{CE23BFB0-8323-443B-A455-BDA3E0CAEB20}" type="presParOf" srcId="{905835AC-3838-4D10-82F8-123DB494C379}" destId="{F55DC961-51D8-474F-95BC-7A9664221B57}" srcOrd="4" destOrd="0" presId="urn:microsoft.com/office/officeart/2005/8/layout/radial4"/>
    <dgm:cxn modelId="{53A4EAB8-32B2-4219-B9CB-78EDAAAC92D3}" type="presParOf" srcId="{905835AC-3838-4D10-82F8-123DB494C379}" destId="{1489038B-FC55-48F8-BCA1-CB7362B41E7B}" srcOrd="5" destOrd="0" presId="urn:microsoft.com/office/officeart/2005/8/layout/radial4"/>
    <dgm:cxn modelId="{63155198-5CAF-4A53-B1FD-7557DB9F4FA6}" type="presParOf" srcId="{905835AC-3838-4D10-82F8-123DB494C379}" destId="{71FACD84-BB02-4C65-85F1-E8182BD051CF}" srcOrd="6" destOrd="0" presId="urn:microsoft.com/office/officeart/2005/8/layout/radial4"/>
    <dgm:cxn modelId="{3C2EF30F-F22A-44F3-A464-3DA00D3F0295}" type="presParOf" srcId="{905835AC-3838-4D10-82F8-123DB494C379}" destId="{D2C8C0DF-8B5A-453A-B1C8-C42BEFEB40FE}" srcOrd="7" destOrd="0" presId="urn:microsoft.com/office/officeart/2005/8/layout/radial4"/>
    <dgm:cxn modelId="{689806F8-A49E-4F42-8D30-028908AE0309}" type="presParOf" srcId="{905835AC-3838-4D10-82F8-123DB494C379}" destId="{BE50FE11-E420-44C1-85BC-19BD79B0F7E5}" srcOrd="8" destOrd="0" presId="urn:microsoft.com/office/officeart/2005/8/layout/radial4"/>
  </dgm:cxnLst>
  <dgm:bg>
    <a:blipFill>
      <a:blip xmlns:r="http://schemas.openxmlformats.org/officeDocument/2006/relationships" r:embed="rId1"/>
      <a:stretch>
        <a:fillRect/>
      </a:stretch>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921D66D-D8D2-4026-9AF3-F1470673E5F0}" type="doc">
      <dgm:prSet loTypeId="urn:microsoft.com/office/officeart/2005/8/layout/hList6" loCatId="list" qsTypeId="urn:microsoft.com/office/officeart/2005/8/quickstyle/3d3" qsCatId="3D" csTypeId="urn:microsoft.com/office/officeart/2005/8/colors/colorful4" csCatId="colorful" phldr="1"/>
      <dgm:spPr/>
      <dgm:t>
        <a:bodyPr/>
        <a:lstStyle/>
        <a:p>
          <a:endParaRPr lang="es-MX"/>
        </a:p>
      </dgm:t>
    </dgm:pt>
    <dgm:pt modelId="{588F7088-2E85-4B64-AB46-34CA18E48B5A}">
      <dgm:prSet phldrT="[Texto]"/>
      <dgm:spPr/>
      <dgm:t>
        <a:bodyPr/>
        <a:lstStyle/>
        <a:p>
          <a:r>
            <a:rPr lang="es-MX" dirty="0" smtClean="0"/>
            <a:t>Pagar el precio de la cosa</a:t>
          </a:r>
          <a:endParaRPr lang="es-MX" dirty="0"/>
        </a:p>
      </dgm:t>
    </dgm:pt>
    <dgm:pt modelId="{09FF2EB0-CAE8-4E07-8FF0-ED33C53AF130}" type="parTrans" cxnId="{23B22C92-0DB3-4357-9815-23ABE5103658}">
      <dgm:prSet/>
      <dgm:spPr/>
      <dgm:t>
        <a:bodyPr/>
        <a:lstStyle/>
        <a:p>
          <a:endParaRPr lang="es-MX"/>
        </a:p>
      </dgm:t>
    </dgm:pt>
    <dgm:pt modelId="{EB9C28A0-31FF-4589-8A51-BFF964911EF6}" type="sibTrans" cxnId="{23B22C92-0DB3-4357-9815-23ABE5103658}">
      <dgm:prSet/>
      <dgm:spPr/>
      <dgm:t>
        <a:bodyPr/>
        <a:lstStyle/>
        <a:p>
          <a:endParaRPr lang="es-MX"/>
        </a:p>
      </dgm:t>
    </dgm:pt>
    <dgm:pt modelId="{F4CBB41C-FCA8-444B-9111-6FE956F0EDD5}">
      <dgm:prSet phldrT="[Texto]"/>
      <dgm:spPr/>
      <dgm:t>
        <a:bodyPr/>
        <a:lstStyle/>
        <a:p>
          <a:r>
            <a:rPr lang="es-MX" dirty="0" smtClean="0"/>
            <a:t>Recibir la cosa, objeto de suministro</a:t>
          </a:r>
          <a:endParaRPr lang="es-MX" dirty="0"/>
        </a:p>
      </dgm:t>
    </dgm:pt>
    <dgm:pt modelId="{8462FB38-0C24-473B-B6CA-D6FED5834C01}" type="parTrans" cxnId="{9491235A-20EE-4026-B64A-ED85A415A7FA}">
      <dgm:prSet/>
      <dgm:spPr/>
      <dgm:t>
        <a:bodyPr/>
        <a:lstStyle/>
        <a:p>
          <a:endParaRPr lang="es-MX"/>
        </a:p>
      </dgm:t>
    </dgm:pt>
    <dgm:pt modelId="{B1123FA3-2F32-4EFA-811E-4EA8E4F271B1}" type="sibTrans" cxnId="{9491235A-20EE-4026-B64A-ED85A415A7FA}">
      <dgm:prSet/>
      <dgm:spPr/>
      <dgm:t>
        <a:bodyPr/>
        <a:lstStyle/>
        <a:p>
          <a:endParaRPr lang="es-MX"/>
        </a:p>
      </dgm:t>
    </dgm:pt>
    <dgm:pt modelId="{E9873CCC-E897-45E4-97CD-AE67A50146B2}" type="pres">
      <dgm:prSet presAssocID="{7921D66D-D8D2-4026-9AF3-F1470673E5F0}" presName="Name0" presStyleCnt="0">
        <dgm:presLayoutVars>
          <dgm:dir/>
          <dgm:resizeHandles val="exact"/>
        </dgm:presLayoutVars>
      </dgm:prSet>
      <dgm:spPr/>
      <dgm:t>
        <a:bodyPr/>
        <a:lstStyle/>
        <a:p>
          <a:endParaRPr lang="es-MX"/>
        </a:p>
      </dgm:t>
    </dgm:pt>
    <dgm:pt modelId="{5EC21425-EBCE-47CE-8A58-E72735C6252C}" type="pres">
      <dgm:prSet presAssocID="{588F7088-2E85-4B64-AB46-34CA18E48B5A}" presName="node" presStyleLbl="node1" presStyleIdx="0" presStyleCnt="2">
        <dgm:presLayoutVars>
          <dgm:bulletEnabled val="1"/>
        </dgm:presLayoutVars>
      </dgm:prSet>
      <dgm:spPr/>
      <dgm:t>
        <a:bodyPr/>
        <a:lstStyle/>
        <a:p>
          <a:endParaRPr lang="es-MX"/>
        </a:p>
      </dgm:t>
    </dgm:pt>
    <dgm:pt modelId="{9393B3D5-4E3E-442A-A490-B3BA45CAEAEC}" type="pres">
      <dgm:prSet presAssocID="{EB9C28A0-31FF-4589-8A51-BFF964911EF6}" presName="sibTrans" presStyleCnt="0"/>
      <dgm:spPr/>
    </dgm:pt>
    <dgm:pt modelId="{699128E9-0AA3-44DD-A08A-285D01CFC79D}" type="pres">
      <dgm:prSet presAssocID="{F4CBB41C-FCA8-444B-9111-6FE956F0EDD5}" presName="node" presStyleLbl="node1" presStyleIdx="1" presStyleCnt="2">
        <dgm:presLayoutVars>
          <dgm:bulletEnabled val="1"/>
        </dgm:presLayoutVars>
      </dgm:prSet>
      <dgm:spPr/>
      <dgm:t>
        <a:bodyPr/>
        <a:lstStyle/>
        <a:p>
          <a:endParaRPr lang="es-MX"/>
        </a:p>
      </dgm:t>
    </dgm:pt>
  </dgm:ptLst>
  <dgm:cxnLst>
    <dgm:cxn modelId="{9491235A-20EE-4026-B64A-ED85A415A7FA}" srcId="{7921D66D-D8D2-4026-9AF3-F1470673E5F0}" destId="{F4CBB41C-FCA8-444B-9111-6FE956F0EDD5}" srcOrd="1" destOrd="0" parTransId="{8462FB38-0C24-473B-B6CA-D6FED5834C01}" sibTransId="{B1123FA3-2F32-4EFA-811E-4EA8E4F271B1}"/>
    <dgm:cxn modelId="{3590F84D-B336-406D-BAE3-BAF19FC30805}" type="presOf" srcId="{7921D66D-D8D2-4026-9AF3-F1470673E5F0}" destId="{E9873CCC-E897-45E4-97CD-AE67A50146B2}" srcOrd="0" destOrd="0" presId="urn:microsoft.com/office/officeart/2005/8/layout/hList6"/>
    <dgm:cxn modelId="{4777F4EE-03BF-43F6-AD7E-73188317A307}" type="presOf" srcId="{588F7088-2E85-4B64-AB46-34CA18E48B5A}" destId="{5EC21425-EBCE-47CE-8A58-E72735C6252C}" srcOrd="0" destOrd="0" presId="urn:microsoft.com/office/officeart/2005/8/layout/hList6"/>
    <dgm:cxn modelId="{A6E089E4-9CB1-40F0-8BCF-1F3CE65A8EFF}" type="presOf" srcId="{F4CBB41C-FCA8-444B-9111-6FE956F0EDD5}" destId="{699128E9-0AA3-44DD-A08A-285D01CFC79D}" srcOrd="0" destOrd="0" presId="urn:microsoft.com/office/officeart/2005/8/layout/hList6"/>
    <dgm:cxn modelId="{23B22C92-0DB3-4357-9815-23ABE5103658}" srcId="{7921D66D-D8D2-4026-9AF3-F1470673E5F0}" destId="{588F7088-2E85-4B64-AB46-34CA18E48B5A}" srcOrd="0" destOrd="0" parTransId="{09FF2EB0-CAE8-4E07-8FF0-ED33C53AF130}" sibTransId="{EB9C28A0-31FF-4589-8A51-BFF964911EF6}"/>
    <dgm:cxn modelId="{EE4B9D68-4437-40E0-9887-CA371AD3E9EE}" type="presParOf" srcId="{E9873CCC-E897-45E4-97CD-AE67A50146B2}" destId="{5EC21425-EBCE-47CE-8A58-E72735C6252C}" srcOrd="0" destOrd="0" presId="urn:microsoft.com/office/officeart/2005/8/layout/hList6"/>
    <dgm:cxn modelId="{68990A3F-85AB-4056-A1EC-4EAFB33FC059}" type="presParOf" srcId="{E9873CCC-E897-45E4-97CD-AE67A50146B2}" destId="{9393B3D5-4E3E-442A-A490-B3BA45CAEAEC}" srcOrd="1" destOrd="0" presId="urn:microsoft.com/office/officeart/2005/8/layout/hList6"/>
    <dgm:cxn modelId="{809B2188-816D-4C9D-9E20-A9A1C3371E6D}" type="presParOf" srcId="{E9873CCC-E897-45E4-97CD-AE67A50146B2}" destId="{699128E9-0AA3-44DD-A08A-285D01CFC79D}"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489634-8BF3-4F4D-8F53-0CBBF68DDE4C}">
      <dsp:nvSpPr>
        <dsp:cNvPr id="0" name=""/>
        <dsp:cNvSpPr/>
      </dsp:nvSpPr>
      <dsp:spPr>
        <a:xfrm>
          <a:off x="0" y="1067765"/>
          <a:ext cx="7388200" cy="7308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C5BCEC5-F7AC-4880-8B54-9EC104080A3D}">
      <dsp:nvSpPr>
        <dsp:cNvPr id="0" name=""/>
        <dsp:cNvSpPr/>
      </dsp:nvSpPr>
      <dsp:spPr>
        <a:xfrm>
          <a:off x="288034" y="2"/>
          <a:ext cx="7034327" cy="1238953"/>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5479" tIns="0" rIns="195479" bIns="0" numCol="1" spcCol="1270" anchor="ctr" anchorCtr="0">
          <a:noAutofit/>
        </a:bodyPr>
        <a:lstStyle/>
        <a:p>
          <a:pPr lvl="0" algn="l" defTabSz="1066800">
            <a:lnSpc>
              <a:spcPct val="90000"/>
            </a:lnSpc>
            <a:spcBef>
              <a:spcPct val="0"/>
            </a:spcBef>
            <a:spcAft>
              <a:spcPct val="35000"/>
            </a:spcAft>
          </a:pPr>
          <a:r>
            <a:rPr lang="es-MX" sz="2400" kern="1200" dirty="0" smtClean="0">
              <a:solidFill>
                <a:schemeClr val="tx1"/>
              </a:solidFill>
            </a:rPr>
            <a:t>Tiene unidad de vínculo, unidad externa en un solo contrato</a:t>
          </a:r>
        </a:p>
      </dsp:txBody>
      <dsp:txXfrm>
        <a:off x="348515" y="60483"/>
        <a:ext cx="6913365" cy="1117991"/>
      </dsp:txXfrm>
    </dsp:sp>
    <dsp:sp modelId="{F2F36064-7C77-4916-8429-B1A5C4443B96}">
      <dsp:nvSpPr>
        <dsp:cNvPr id="0" name=""/>
        <dsp:cNvSpPr/>
      </dsp:nvSpPr>
      <dsp:spPr>
        <a:xfrm>
          <a:off x="0" y="2533302"/>
          <a:ext cx="7388200" cy="730800"/>
        </a:xfrm>
        <a:prstGeom prst="rect">
          <a:avLst/>
        </a:prstGeom>
        <a:solidFill>
          <a:schemeClr val="lt1">
            <a:alpha val="90000"/>
            <a:hueOff val="0"/>
            <a:satOff val="0"/>
            <a:lumOff val="0"/>
            <a:alphaOff val="0"/>
          </a:schemeClr>
        </a:solidFill>
        <a:ln w="25400" cap="flat" cmpd="sng" algn="ctr">
          <a:solidFill>
            <a:schemeClr val="accent4">
              <a:hueOff val="-2232385"/>
              <a:satOff val="13449"/>
              <a:lumOff val="1078"/>
              <a:alphaOff val="0"/>
            </a:schemeClr>
          </a:solidFill>
          <a:prstDash val="solid"/>
        </a:ln>
        <a:effectLst/>
      </dsp:spPr>
      <dsp:style>
        <a:lnRef idx="2">
          <a:scrgbClr r="0" g="0" b="0"/>
        </a:lnRef>
        <a:fillRef idx="1">
          <a:scrgbClr r="0" g="0" b="0"/>
        </a:fillRef>
        <a:effectRef idx="0">
          <a:scrgbClr r="0" g="0" b="0"/>
        </a:effectRef>
        <a:fontRef idx="minor"/>
      </dsp:style>
    </dsp:sp>
    <dsp:sp modelId="{3B6E807A-4969-43CB-A3C8-EE985A5E84A5}">
      <dsp:nvSpPr>
        <dsp:cNvPr id="0" name=""/>
        <dsp:cNvSpPr/>
      </dsp:nvSpPr>
      <dsp:spPr>
        <a:xfrm>
          <a:off x="360030" y="1559211"/>
          <a:ext cx="7023128" cy="124206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5479" tIns="0" rIns="195479" bIns="0" numCol="1" spcCol="1270" anchor="ctr" anchorCtr="0">
          <a:noAutofit/>
        </a:bodyPr>
        <a:lstStyle/>
        <a:p>
          <a:pPr lvl="0" algn="l" defTabSz="1066800">
            <a:lnSpc>
              <a:spcPct val="90000"/>
            </a:lnSpc>
            <a:spcBef>
              <a:spcPct val="0"/>
            </a:spcBef>
            <a:spcAft>
              <a:spcPct val="35000"/>
            </a:spcAft>
          </a:pPr>
          <a:r>
            <a:rPr lang="es-MX" sz="2400" kern="1200" dirty="0" smtClean="0">
              <a:solidFill>
                <a:schemeClr val="tx1"/>
              </a:solidFill>
            </a:rPr>
            <a:t>Tiene tracto sucesivo en la ejecución y cumplimiento de ambas partes. Esta es la característica principal es un contrato de duración</a:t>
          </a:r>
          <a:endParaRPr lang="es-MX" sz="2400" kern="1200" dirty="0">
            <a:solidFill>
              <a:schemeClr val="tx1"/>
            </a:solidFill>
          </a:endParaRPr>
        </a:p>
      </dsp:txBody>
      <dsp:txXfrm>
        <a:off x="420662" y="1619843"/>
        <a:ext cx="6901864" cy="1120796"/>
      </dsp:txXfrm>
    </dsp:sp>
    <dsp:sp modelId="{1C55EEC7-0A4D-401C-AF50-08B059227C09}">
      <dsp:nvSpPr>
        <dsp:cNvPr id="0" name=""/>
        <dsp:cNvSpPr/>
      </dsp:nvSpPr>
      <dsp:spPr>
        <a:xfrm>
          <a:off x="0" y="4067050"/>
          <a:ext cx="7388200" cy="730800"/>
        </a:xfrm>
        <a:prstGeom prst="rect">
          <a:avLst/>
        </a:prstGeom>
        <a:solidFill>
          <a:schemeClr val="lt1">
            <a:alpha val="90000"/>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sp>
    <dsp:sp modelId="{173CDDDA-19F2-4A2A-BC5A-7AF07ED919CC}">
      <dsp:nvSpPr>
        <dsp:cNvPr id="0" name=""/>
        <dsp:cNvSpPr/>
      </dsp:nvSpPr>
      <dsp:spPr>
        <a:xfrm>
          <a:off x="340586" y="3593082"/>
          <a:ext cx="7034656" cy="1074388"/>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5479" tIns="0" rIns="195479" bIns="0" numCol="1" spcCol="1270" anchor="ctr" anchorCtr="0">
          <a:noAutofit/>
        </a:bodyPr>
        <a:lstStyle/>
        <a:p>
          <a:pPr lvl="0" algn="l" defTabSz="1066800">
            <a:lnSpc>
              <a:spcPct val="90000"/>
            </a:lnSpc>
            <a:spcBef>
              <a:spcPct val="0"/>
            </a:spcBef>
            <a:spcAft>
              <a:spcPct val="35000"/>
            </a:spcAft>
          </a:pPr>
          <a:r>
            <a:rPr lang="es-MX" sz="2400" kern="1200" dirty="0" smtClean="0">
              <a:solidFill>
                <a:schemeClr val="tx1"/>
              </a:solidFill>
            </a:rPr>
            <a:t>Se fracciona el objeto total de la prestación en partes o cuotas autónomas</a:t>
          </a:r>
          <a:endParaRPr lang="es-MX" sz="2400" kern="1200" dirty="0">
            <a:solidFill>
              <a:schemeClr val="tx1"/>
            </a:solidFill>
          </a:endParaRPr>
        </a:p>
      </dsp:txBody>
      <dsp:txXfrm>
        <a:off x="393033" y="3645529"/>
        <a:ext cx="6929762" cy="9694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5B55CC-52DB-45CD-9C55-74125F5C74A4}">
      <dsp:nvSpPr>
        <dsp:cNvPr id="0" name=""/>
        <dsp:cNvSpPr/>
      </dsp:nvSpPr>
      <dsp:spPr>
        <a:xfrm rot="5400000">
          <a:off x="-334026" y="429093"/>
          <a:ext cx="2226840" cy="1558788"/>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s-MX" sz="1900" b="1" kern="1200" dirty="0" smtClean="0">
              <a:solidFill>
                <a:schemeClr val="tx1"/>
              </a:solidFill>
            </a:rPr>
            <a:t>ELEMENTOS</a:t>
          </a:r>
        </a:p>
        <a:p>
          <a:pPr lvl="0" algn="ctr" defTabSz="844550">
            <a:lnSpc>
              <a:spcPct val="90000"/>
            </a:lnSpc>
            <a:spcBef>
              <a:spcPct val="0"/>
            </a:spcBef>
            <a:spcAft>
              <a:spcPct val="35000"/>
            </a:spcAft>
          </a:pPr>
          <a:r>
            <a:rPr lang="es-MX" sz="1900" b="1" kern="1200" dirty="0" smtClean="0">
              <a:solidFill>
                <a:schemeClr val="tx1"/>
              </a:solidFill>
            </a:rPr>
            <a:t>PERSONALES</a:t>
          </a:r>
        </a:p>
      </dsp:txBody>
      <dsp:txXfrm rot="-5400000">
        <a:off x="0" y="874461"/>
        <a:ext cx="1558788" cy="668052"/>
      </dsp:txXfrm>
    </dsp:sp>
    <dsp:sp modelId="{A41AB1AC-BE12-4DDA-A292-07821FAEE8EC}">
      <dsp:nvSpPr>
        <dsp:cNvPr id="0" name=""/>
        <dsp:cNvSpPr/>
      </dsp:nvSpPr>
      <dsp:spPr>
        <a:xfrm rot="5400000">
          <a:off x="4565778" y="-2973815"/>
          <a:ext cx="1571232" cy="7585211"/>
        </a:xfrm>
        <a:prstGeom prst="round2SameRect">
          <a:avLst/>
        </a:prstGeom>
        <a:blipFill rotWithShape="0">
          <a:blip xmlns:r="http://schemas.openxmlformats.org/officeDocument/2006/relationships" r:embed="rId1"/>
          <a:stretch>
            <a:fillRect/>
          </a:stretch>
        </a:blip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s-MX" sz="1400" kern="1200" dirty="0" smtClean="0"/>
            <a:t>a) Nombre: a las partes se les designa como suministrador y suministrado</a:t>
          </a:r>
          <a:endParaRPr lang="es-MX" sz="1400" kern="1200" dirty="0"/>
        </a:p>
        <a:p>
          <a:pPr marL="114300" lvl="1" indent="-114300" algn="just" defTabSz="622300">
            <a:lnSpc>
              <a:spcPct val="90000"/>
            </a:lnSpc>
            <a:spcBef>
              <a:spcPct val="0"/>
            </a:spcBef>
            <a:spcAft>
              <a:spcPct val="15000"/>
            </a:spcAft>
            <a:buChar char="••"/>
          </a:pPr>
          <a:r>
            <a:rPr lang="es-MX" sz="1400" kern="1200" dirty="0" smtClean="0"/>
            <a:t>b) Capacidad: Las partes no requieren de capacidad especial para celebrar el contrato de suministro que generalmente se celebra entre comerciantes.</a:t>
          </a:r>
          <a:endParaRPr lang="es-MX" sz="1400" kern="1200" dirty="0"/>
        </a:p>
      </dsp:txBody>
      <dsp:txXfrm rot="-5400000">
        <a:off x="1558789" y="109875"/>
        <a:ext cx="7508510" cy="1417830"/>
      </dsp:txXfrm>
    </dsp:sp>
    <dsp:sp modelId="{2177B204-2DF3-4F69-B3F7-4EB2A2AAAA06}">
      <dsp:nvSpPr>
        <dsp:cNvPr id="0" name=""/>
        <dsp:cNvSpPr/>
      </dsp:nvSpPr>
      <dsp:spPr>
        <a:xfrm rot="5400000">
          <a:off x="-334026" y="2879109"/>
          <a:ext cx="2226840" cy="1558788"/>
        </a:xfrm>
        <a:prstGeom prst="chevron">
          <a:avLst/>
        </a:prstGeom>
        <a:solidFill>
          <a:schemeClr val="accent5">
            <a:hueOff val="-4966938"/>
            <a:satOff val="19906"/>
            <a:lumOff val="4314"/>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s-MX" sz="1900" b="1" kern="1200" dirty="0" smtClean="0">
              <a:solidFill>
                <a:schemeClr val="tx1"/>
              </a:solidFill>
            </a:rPr>
            <a:t>ELEMENTOS </a:t>
          </a:r>
        </a:p>
        <a:p>
          <a:pPr lvl="0" algn="ctr" defTabSz="844550">
            <a:lnSpc>
              <a:spcPct val="90000"/>
            </a:lnSpc>
            <a:spcBef>
              <a:spcPct val="0"/>
            </a:spcBef>
            <a:spcAft>
              <a:spcPct val="35000"/>
            </a:spcAft>
          </a:pPr>
          <a:r>
            <a:rPr lang="es-MX" sz="1900" b="1" kern="1200" dirty="0" smtClean="0">
              <a:solidFill>
                <a:schemeClr val="tx1"/>
              </a:solidFill>
            </a:rPr>
            <a:t>REALES</a:t>
          </a:r>
          <a:endParaRPr lang="es-MX" sz="1900" b="1" kern="1200" dirty="0">
            <a:solidFill>
              <a:schemeClr val="tx1"/>
            </a:solidFill>
          </a:endParaRPr>
        </a:p>
      </dsp:txBody>
      <dsp:txXfrm rot="-5400000">
        <a:off x="0" y="3324477"/>
        <a:ext cx="1558788" cy="668052"/>
      </dsp:txXfrm>
    </dsp:sp>
    <dsp:sp modelId="{CFB65315-B3C4-4468-A358-4D2983C5C558}">
      <dsp:nvSpPr>
        <dsp:cNvPr id="0" name=""/>
        <dsp:cNvSpPr/>
      </dsp:nvSpPr>
      <dsp:spPr>
        <a:xfrm rot="5400000">
          <a:off x="4230556" y="-523799"/>
          <a:ext cx="2241674" cy="7585211"/>
        </a:xfrm>
        <a:prstGeom prst="round2SameRect">
          <a:avLst/>
        </a:prstGeom>
        <a:solidFill>
          <a:schemeClr val="lt1">
            <a:alpha val="90000"/>
            <a:hueOff val="0"/>
            <a:satOff val="0"/>
            <a:lumOff val="0"/>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es-MX" sz="1400" kern="1200" dirty="0" smtClean="0"/>
            <a:t>a) Los Bienes: La cosa objeto del contrato debe ser un bien mueble, genérico  que en materia mercantil se considera mercancías  o mercaderías y puede comprender las cosas futuras.</a:t>
          </a:r>
          <a:endParaRPr lang="es-MX" sz="1400" kern="1200" dirty="0"/>
        </a:p>
        <a:p>
          <a:pPr marL="114300" lvl="1" indent="-114300" algn="just" defTabSz="622300">
            <a:lnSpc>
              <a:spcPct val="90000"/>
            </a:lnSpc>
            <a:spcBef>
              <a:spcPct val="0"/>
            </a:spcBef>
            <a:spcAft>
              <a:spcPct val="15000"/>
            </a:spcAft>
            <a:buChar char="••"/>
          </a:pPr>
          <a:r>
            <a:rPr lang="es-MX" sz="1400" kern="1200" dirty="0" smtClean="0"/>
            <a:t>b) La Cantidad: se puede fijar en varios modos: 1.- por las necesidades del suministrado, 2.- por la capacidad de producción de del suministrador, 3.- para impedir las exigencias arbitrarias del suministrado suele fijarse un mínimo y un máximo</a:t>
          </a:r>
          <a:endParaRPr lang="es-MX" sz="1400" kern="1200" dirty="0"/>
        </a:p>
        <a:p>
          <a:pPr marL="114300" lvl="1" indent="-114300" algn="just" defTabSz="622300">
            <a:lnSpc>
              <a:spcPct val="90000"/>
            </a:lnSpc>
            <a:spcBef>
              <a:spcPct val="0"/>
            </a:spcBef>
            <a:spcAft>
              <a:spcPct val="15000"/>
            </a:spcAft>
            <a:buChar char="••"/>
          </a:pPr>
          <a:r>
            <a:rPr lang="es-MX" sz="1400" kern="1200" dirty="0" smtClean="0"/>
            <a:t>c) El plazo: puede ser periódicas y continuadas.</a:t>
          </a:r>
          <a:endParaRPr lang="es-MX" sz="1400" kern="1200" dirty="0"/>
        </a:p>
        <a:p>
          <a:pPr marL="114300" lvl="1" indent="-114300" algn="just" defTabSz="622300">
            <a:lnSpc>
              <a:spcPct val="90000"/>
            </a:lnSpc>
            <a:spcBef>
              <a:spcPct val="0"/>
            </a:spcBef>
            <a:spcAft>
              <a:spcPct val="15000"/>
            </a:spcAft>
            <a:buChar char="••"/>
          </a:pPr>
          <a:r>
            <a:rPr lang="es-MX" sz="1400" kern="1200" dirty="0" smtClean="0"/>
            <a:t>d) El Precio: Elemento esencial de contrato de suministro  y no necesariamente debe ser en dinero, puede pagarse en especie. Se paga conforme al mercado y de acuerdo a la fecha de entrega.</a:t>
          </a:r>
          <a:endParaRPr lang="es-MX" sz="1400" kern="1200" dirty="0"/>
        </a:p>
      </dsp:txBody>
      <dsp:txXfrm rot="-5400000">
        <a:off x="1558788" y="2257399"/>
        <a:ext cx="7475781" cy="2022814"/>
      </dsp:txXfrm>
    </dsp:sp>
    <dsp:sp modelId="{0FAB884F-298F-47A2-AE5A-FD24187771EE}">
      <dsp:nvSpPr>
        <dsp:cNvPr id="0" name=""/>
        <dsp:cNvSpPr/>
      </dsp:nvSpPr>
      <dsp:spPr>
        <a:xfrm rot="5400000">
          <a:off x="-334026" y="4932010"/>
          <a:ext cx="2226840" cy="1558788"/>
        </a:xfrm>
        <a:prstGeom prst="chevron">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s-MX" sz="1900" b="1" kern="1200" dirty="0" smtClean="0">
              <a:solidFill>
                <a:schemeClr val="tx1"/>
              </a:solidFill>
            </a:rPr>
            <a:t>ELEMENTOS</a:t>
          </a:r>
          <a:r>
            <a:rPr lang="es-MX" sz="1900" b="1" kern="1200" dirty="0" smtClean="0"/>
            <a:t> </a:t>
          </a:r>
          <a:r>
            <a:rPr lang="es-MX" sz="1900" b="1" kern="1200" dirty="0" smtClean="0">
              <a:solidFill>
                <a:schemeClr val="tx1"/>
              </a:solidFill>
            </a:rPr>
            <a:t>FORMALES</a:t>
          </a:r>
        </a:p>
      </dsp:txBody>
      <dsp:txXfrm rot="-5400000">
        <a:off x="0" y="5377378"/>
        <a:ext cx="1558788" cy="668052"/>
      </dsp:txXfrm>
    </dsp:sp>
    <dsp:sp modelId="{75C20455-93EC-489D-9D38-35603B93889A}">
      <dsp:nvSpPr>
        <dsp:cNvPr id="0" name=""/>
        <dsp:cNvSpPr/>
      </dsp:nvSpPr>
      <dsp:spPr>
        <a:xfrm rot="5400000">
          <a:off x="4627671" y="1529102"/>
          <a:ext cx="1447446" cy="7585211"/>
        </a:xfrm>
        <a:prstGeom prst="round2Same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es-MX" sz="1400" kern="1200" dirty="0" smtClean="0"/>
            <a:t>Es consensual, se perfecciona por el mero consentimiento de las partes. Para su validez no requiere de formalidad alguna, no tiene una forma impuesta por la ley pues no esta disciplinado.</a:t>
          </a:r>
          <a:endParaRPr lang="es-MX" sz="1400" kern="1200" dirty="0"/>
        </a:p>
      </dsp:txBody>
      <dsp:txXfrm rot="-5400000">
        <a:off x="1558789" y="4668642"/>
        <a:ext cx="7514553" cy="13061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E65BC5-B015-43A2-9505-0017721E6C94}">
      <dsp:nvSpPr>
        <dsp:cNvPr id="0" name=""/>
        <dsp:cNvSpPr/>
      </dsp:nvSpPr>
      <dsp:spPr>
        <a:xfrm>
          <a:off x="3337560" y="3640443"/>
          <a:ext cx="2468880" cy="24688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MX" sz="1800" b="1" kern="1200" dirty="0" smtClean="0"/>
            <a:t>OBLIGACIONES DEL SUMINISTRADOR</a:t>
          </a:r>
          <a:endParaRPr lang="es-MX" sz="1800" b="1" kern="1200" dirty="0"/>
        </a:p>
      </dsp:txBody>
      <dsp:txXfrm>
        <a:off x="3699119" y="4002002"/>
        <a:ext cx="1745762" cy="1745762"/>
      </dsp:txXfrm>
    </dsp:sp>
    <dsp:sp modelId="{069734CE-7784-4D7D-864E-D447919ED247}">
      <dsp:nvSpPr>
        <dsp:cNvPr id="0" name=""/>
        <dsp:cNvSpPr/>
      </dsp:nvSpPr>
      <dsp:spPr>
        <a:xfrm rot="11700000">
          <a:off x="1137494" y="3891858"/>
          <a:ext cx="2157591" cy="703630"/>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A9D19B5-8462-4AA2-8770-720429D9F910}">
      <dsp:nvSpPr>
        <dsp:cNvPr id="0" name=""/>
        <dsp:cNvSpPr/>
      </dsp:nvSpPr>
      <dsp:spPr>
        <a:xfrm>
          <a:off x="1535" y="3026286"/>
          <a:ext cx="2345436" cy="1876348"/>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es-MX" sz="2900" b="1" kern="1200" dirty="0" smtClean="0"/>
            <a:t>a) Entregar las cosas objeto del suministro</a:t>
          </a:r>
          <a:endParaRPr lang="es-MX" sz="2900" b="1" kern="1200" dirty="0"/>
        </a:p>
      </dsp:txBody>
      <dsp:txXfrm>
        <a:off x="56491" y="3081242"/>
        <a:ext cx="2235524" cy="1766436"/>
      </dsp:txXfrm>
    </dsp:sp>
    <dsp:sp modelId="{5D40106C-AA4B-4A69-8B94-C720301CD896}">
      <dsp:nvSpPr>
        <dsp:cNvPr id="0" name=""/>
        <dsp:cNvSpPr/>
      </dsp:nvSpPr>
      <dsp:spPr>
        <a:xfrm rot="14700000">
          <a:off x="2462518" y="2312756"/>
          <a:ext cx="2157591" cy="703630"/>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55DC961-51D8-474F-95BC-7A9664221B57}">
      <dsp:nvSpPr>
        <dsp:cNvPr id="0" name=""/>
        <dsp:cNvSpPr/>
      </dsp:nvSpPr>
      <dsp:spPr>
        <a:xfrm>
          <a:off x="1912677" y="748676"/>
          <a:ext cx="2345436" cy="187634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es-MX" sz="2900" b="1" kern="1200" dirty="0" smtClean="0"/>
            <a:t>b) Transmitir la propiedad de los bienes</a:t>
          </a:r>
          <a:endParaRPr lang="es-MX" sz="2900" b="1" kern="1200" dirty="0"/>
        </a:p>
      </dsp:txBody>
      <dsp:txXfrm>
        <a:off x="1967633" y="803632"/>
        <a:ext cx="2235524" cy="1766436"/>
      </dsp:txXfrm>
    </dsp:sp>
    <dsp:sp modelId="{1489038B-FC55-48F8-BCA1-CB7362B41E7B}">
      <dsp:nvSpPr>
        <dsp:cNvPr id="0" name=""/>
        <dsp:cNvSpPr/>
      </dsp:nvSpPr>
      <dsp:spPr>
        <a:xfrm rot="17700000">
          <a:off x="4523889" y="2312756"/>
          <a:ext cx="2157591" cy="703630"/>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1FACD84-BB02-4C65-85F1-E8182BD051CF}">
      <dsp:nvSpPr>
        <dsp:cNvPr id="0" name=""/>
        <dsp:cNvSpPr/>
      </dsp:nvSpPr>
      <dsp:spPr>
        <a:xfrm>
          <a:off x="4885886" y="748676"/>
          <a:ext cx="2345436" cy="1876348"/>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es-MX" sz="2900" b="1" kern="1200" dirty="0" smtClean="0"/>
            <a:t>c) Garantizar las cualidades</a:t>
          </a:r>
          <a:endParaRPr lang="es-MX" sz="2900" b="1" kern="1200" dirty="0"/>
        </a:p>
      </dsp:txBody>
      <dsp:txXfrm>
        <a:off x="4940842" y="803632"/>
        <a:ext cx="2235524" cy="1766436"/>
      </dsp:txXfrm>
    </dsp:sp>
    <dsp:sp modelId="{D2C8C0DF-8B5A-453A-B1C8-C42BEFEB40FE}">
      <dsp:nvSpPr>
        <dsp:cNvPr id="0" name=""/>
        <dsp:cNvSpPr/>
      </dsp:nvSpPr>
      <dsp:spPr>
        <a:xfrm rot="20700000">
          <a:off x="5848913" y="3891858"/>
          <a:ext cx="2157591" cy="703630"/>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E50FE11-E420-44C1-85BC-19BD79B0F7E5}">
      <dsp:nvSpPr>
        <dsp:cNvPr id="0" name=""/>
        <dsp:cNvSpPr/>
      </dsp:nvSpPr>
      <dsp:spPr>
        <a:xfrm>
          <a:off x="6797028" y="3026286"/>
          <a:ext cx="2345436" cy="1876348"/>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es-MX" sz="2900" b="1" kern="1200" dirty="0" smtClean="0"/>
            <a:t>d) Responder de la evicción</a:t>
          </a:r>
          <a:endParaRPr lang="es-MX" sz="2900" b="1" kern="1200" dirty="0"/>
        </a:p>
      </dsp:txBody>
      <dsp:txXfrm>
        <a:off x="6851984" y="3081242"/>
        <a:ext cx="2235524" cy="17664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C21425-EBCE-47CE-8A58-E72735C6252C}">
      <dsp:nvSpPr>
        <dsp:cNvPr id="0" name=""/>
        <dsp:cNvSpPr/>
      </dsp:nvSpPr>
      <dsp:spPr>
        <a:xfrm rot="16200000">
          <a:off x="-168220" y="171567"/>
          <a:ext cx="3562558" cy="3219423"/>
        </a:xfrm>
        <a:prstGeom prst="flowChartManualOperation">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41300" tIns="0" rIns="241144" bIns="0" numCol="1" spcCol="1270" anchor="ctr" anchorCtr="0">
          <a:noAutofit/>
        </a:bodyPr>
        <a:lstStyle/>
        <a:p>
          <a:pPr lvl="0" algn="ctr" defTabSz="1689100">
            <a:lnSpc>
              <a:spcPct val="90000"/>
            </a:lnSpc>
            <a:spcBef>
              <a:spcPct val="0"/>
            </a:spcBef>
            <a:spcAft>
              <a:spcPct val="35000"/>
            </a:spcAft>
          </a:pPr>
          <a:r>
            <a:rPr lang="es-MX" sz="3800" kern="1200" dirty="0" smtClean="0"/>
            <a:t>Pagar el precio de la cosa</a:t>
          </a:r>
          <a:endParaRPr lang="es-MX" sz="3800" kern="1200" dirty="0"/>
        </a:p>
      </dsp:txBody>
      <dsp:txXfrm rot="5400000">
        <a:off x="3348" y="712511"/>
        <a:ext cx="3219423" cy="2137534"/>
      </dsp:txXfrm>
    </dsp:sp>
    <dsp:sp modelId="{699128E9-0AA3-44DD-A08A-285D01CFC79D}">
      <dsp:nvSpPr>
        <dsp:cNvPr id="0" name=""/>
        <dsp:cNvSpPr/>
      </dsp:nvSpPr>
      <dsp:spPr>
        <a:xfrm rot="16200000">
          <a:off x="3292659" y="171567"/>
          <a:ext cx="3562558" cy="3219423"/>
        </a:xfrm>
        <a:prstGeom prst="flowChartManualOperation">
          <a:avLst/>
        </a:prstGeom>
        <a:solidFill>
          <a:schemeClr val="accent4">
            <a:hueOff val="-4464770"/>
            <a:satOff val="26899"/>
            <a:lumOff val="2156"/>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41300" tIns="0" rIns="241144" bIns="0" numCol="1" spcCol="1270" anchor="ctr" anchorCtr="0">
          <a:noAutofit/>
        </a:bodyPr>
        <a:lstStyle/>
        <a:p>
          <a:pPr lvl="0" algn="ctr" defTabSz="1689100">
            <a:lnSpc>
              <a:spcPct val="90000"/>
            </a:lnSpc>
            <a:spcBef>
              <a:spcPct val="0"/>
            </a:spcBef>
            <a:spcAft>
              <a:spcPct val="35000"/>
            </a:spcAft>
          </a:pPr>
          <a:r>
            <a:rPr lang="es-MX" sz="3800" kern="1200" dirty="0" smtClean="0"/>
            <a:t>Recibir la cosa, objeto de suministro</a:t>
          </a:r>
          <a:endParaRPr lang="es-MX" sz="3800" kern="1200" dirty="0"/>
        </a:p>
      </dsp:txBody>
      <dsp:txXfrm rot="5400000">
        <a:off x="3464227" y="712511"/>
        <a:ext cx="3219423" cy="213753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589301-CCB1-496D-8B7D-CBFB2F06C4C5}" type="datetimeFigureOut">
              <a:rPr lang="es-MX" smtClean="0"/>
              <a:t>29/10/2015</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E98375-974A-4042-B211-FE3EB0BB977D}" type="slidenum">
              <a:rPr lang="es-MX" smtClean="0"/>
              <a:t>‹Nº›</a:t>
            </a:fld>
            <a:endParaRPr lang="es-MX"/>
          </a:p>
        </p:txBody>
      </p:sp>
    </p:spTree>
    <p:extLst>
      <p:ext uri="{BB962C8B-B14F-4D97-AF65-F5344CB8AC3E}">
        <p14:creationId xmlns:p14="http://schemas.microsoft.com/office/powerpoint/2010/main" val="1074563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E4E98375-974A-4042-B211-FE3EB0BB977D}" type="slidenum">
              <a:rPr lang="es-MX" smtClean="0"/>
              <a:t>2</a:t>
            </a:fld>
            <a:endParaRPr lang="es-MX"/>
          </a:p>
        </p:txBody>
      </p:sp>
    </p:spTree>
    <p:extLst>
      <p:ext uri="{BB962C8B-B14F-4D97-AF65-F5344CB8AC3E}">
        <p14:creationId xmlns:p14="http://schemas.microsoft.com/office/powerpoint/2010/main" val="3932551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3539430"/>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t>
            </a:r>
            <a:r>
              <a:rPr lang="es-MX" sz="2800" b="1" dirty="0" smtClean="0">
                <a:solidFill>
                  <a:prstClr val="black"/>
                </a:solidFill>
                <a:latin typeface="Arial" pitchFamily="34" charset="0"/>
                <a:cs typeface="Arial" pitchFamily="34" charset="0"/>
              </a:rPr>
              <a:t>CONTRATO DE SUMINISTRO.</a:t>
            </a:r>
            <a:endParaRPr lang="es-MX" sz="2800" b="1" dirty="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Lic. Ma. Del Carmen Ramos Castañon</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 Julio - Diciembre 2015</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67740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468560" y="332656"/>
            <a:ext cx="10515600" cy="132556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mtClean="0"/>
              <a:t>OBLIGACIONES DEL SUMINISTRADO</a:t>
            </a:r>
            <a:endParaRPr lang="es-MX" dirty="0"/>
          </a:p>
        </p:txBody>
      </p:sp>
      <p:graphicFrame>
        <p:nvGraphicFramePr>
          <p:cNvPr id="3" name="Diagrama 2"/>
          <p:cNvGraphicFramePr/>
          <p:nvPr>
            <p:extLst/>
          </p:nvPr>
        </p:nvGraphicFramePr>
        <p:xfrm>
          <a:off x="725240" y="2543306"/>
          <a:ext cx="6686997" cy="35625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6464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imagenens suministro\8tt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909" y="0"/>
            <a:ext cx="8994181" cy="6736953"/>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149155" y="0"/>
            <a:ext cx="8845691" cy="1569660"/>
          </a:xfrm>
          <a:prstGeom prst="rect">
            <a:avLst/>
          </a:prstGeom>
          <a:noFill/>
        </p:spPr>
        <p:txBody>
          <a:bodyPr wrap="none" lIns="91440" tIns="45720" rIns="91440" bIns="45720">
            <a:spAutoFit/>
          </a:bodyPr>
          <a:lstStyle/>
          <a:p>
            <a:pPr algn="ctr"/>
            <a:r>
              <a:rPr lang="es-MX" sz="9600" b="1" cap="all" spc="0" dirty="0" smtClean="0">
                <a:ln w="9000" cmpd="sng">
                  <a:solidFill>
                    <a:schemeClr val="accent4">
                      <a:shade val="50000"/>
                      <a:satMod val="120000"/>
                    </a:schemeClr>
                  </a:solidFill>
                  <a:prstDash val="solid"/>
                </a:ln>
                <a:solidFill>
                  <a:srgbClr val="FFC000"/>
                </a:solidFill>
                <a:effectLst>
                  <a:reflection blurRad="12700" stA="28000" endPos="45000" dist="1000" dir="5400000" sy="-100000" algn="bl" rotWithShape="0"/>
                </a:effectLst>
                <a:latin typeface="Bradley Hand ITC" pitchFamily="66" charset="0"/>
              </a:rPr>
              <a:t>MODALIDADES</a:t>
            </a:r>
            <a:endParaRPr lang="es-MX" sz="9600" b="1" cap="all" spc="0" dirty="0">
              <a:ln w="9000" cmpd="sng">
                <a:solidFill>
                  <a:schemeClr val="accent4">
                    <a:shade val="50000"/>
                    <a:satMod val="120000"/>
                  </a:schemeClr>
                </a:solidFill>
                <a:prstDash val="solid"/>
              </a:ln>
              <a:solidFill>
                <a:srgbClr val="FFC000"/>
              </a:solidFill>
              <a:effectLst>
                <a:reflection blurRad="12700" stA="28000" endPos="45000" dist="1000" dir="5400000" sy="-100000" algn="bl" rotWithShape="0"/>
              </a:effectLst>
              <a:latin typeface="Bradley Hand ITC" pitchFamily="66" charset="0"/>
            </a:endParaRPr>
          </a:p>
        </p:txBody>
      </p:sp>
      <p:pic>
        <p:nvPicPr>
          <p:cNvPr id="1027" name="Picture 3" descr="D:\imagenens suministro\imageshgd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3789040"/>
            <a:ext cx="2492896" cy="24928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2237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a:solidFill>
                  <a:srgbClr val="C00000"/>
                </a:solidFill>
                <a:latin typeface="Bradley Hand ITC" pitchFamily="66" charset="0"/>
              </a:rPr>
              <a:t>A) </a:t>
            </a:r>
            <a:r>
              <a:rPr lang="es-MX" b="1" dirty="0" smtClean="0">
                <a:solidFill>
                  <a:srgbClr val="C00000"/>
                </a:solidFill>
                <a:latin typeface="Bradley Hand ITC" pitchFamily="66" charset="0"/>
              </a:rPr>
              <a:t>El </a:t>
            </a:r>
            <a:r>
              <a:rPr lang="es-MX" b="1" dirty="0">
                <a:solidFill>
                  <a:srgbClr val="C00000"/>
                </a:solidFill>
                <a:latin typeface="Bradley Hand ITC" pitchFamily="66" charset="0"/>
              </a:rPr>
              <a:t>Pacto de </a:t>
            </a:r>
            <a:r>
              <a:rPr lang="es-MX" b="1" dirty="0" smtClean="0">
                <a:solidFill>
                  <a:srgbClr val="C00000"/>
                </a:solidFill>
                <a:latin typeface="Bradley Hand ITC" pitchFamily="66" charset="0"/>
              </a:rPr>
              <a:t>Exclusiva</a:t>
            </a:r>
            <a:endParaRPr lang="es-MX" b="1" dirty="0">
              <a:solidFill>
                <a:srgbClr val="C00000"/>
              </a:solidFill>
              <a:latin typeface="Bradley Hand ITC" pitchFamily="66" charset="0"/>
            </a:endParaRPr>
          </a:p>
        </p:txBody>
      </p:sp>
      <p:sp>
        <p:nvSpPr>
          <p:cNvPr id="3" name="2 Marcador de contenido"/>
          <p:cNvSpPr>
            <a:spLocks noGrp="1"/>
          </p:cNvSpPr>
          <p:nvPr>
            <p:ph sz="quarter" idx="4294967295"/>
          </p:nvPr>
        </p:nvSpPr>
        <p:spPr>
          <a:xfrm>
            <a:off x="685330" y="2367093"/>
            <a:ext cx="7772870" cy="4490907"/>
          </a:xfrm>
          <a:prstGeom prst="rect">
            <a:avLst/>
          </a:prstGeom>
        </p:spPr>
        <p:txBody>
          <a:bodyPr/>
          <a:lstStyle/>
          <a:p>
            <a:pPr lvl="0" algn="just"/>
            <a:r>
              <a:rPr lang="es-MX" cap="none" dirty="0">
                <a:latin typeface="Century Gothic" panose="020B0502020202020204" pitchFamily="34" charset="0"/>
              </a:rPr>
              <a:t>S</a:t>
            </a:r>
            <a:r>
              <a:rPr lang="es-MX" cap="none" dirty="0" smtClean="0">
                <a:latin typeface="Century Gothic" panose="020B0502020202020204" pitchFamily="34" charset="0"/>
              </a:rPr>
              <a:t>e agrega a las obligaciones de las partes; si es en beneficio del suministrador  la otra parte no podrá adquirir de terceros ni ponerse a producir él mismo las cosas objeto del contrato; si es en beneficio del suministrado , el suministrador no podrá proporcionar a otro el objeto del contrato</a:t>
            </a:r>
            <a:r>
              <a:rPr lang="es-MX" dirty="0" smtClean="0">
                <a:latin typeface="Century Gothic" panose="020B0502020202020204" pitchFamily="34" charset="0"/>
              </a:rPr>
              <a:t>.</a:t>
            </a:r>
            <a:endParaRPr lang="es-MX" dirty="0">
              <a:latin typeface="Century Gothic" panose="020B0502020202020204" pitchFamily="34" charset="0"/>
            </a:endParaRPr>
          </a:p>
          <a:p>
            <a:endParaRPr lang="es-MX" dirty="0"/>
          </a:p>
        </p:txBody>
      </p:sp>
    </p:spTree>
    <p:extLst>
      <p:ext uri="{BB962C8B-B14F-4D97-AF65-F5344CB8AC3E}">
        <p14:creationId xmlns:p14="http://schemas.microsoft.com/office/powerpoint/2010/main" val="20755636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a:solidFill>
                  <a:srgbClr val="C00000"/>
                </a:solidFill>
                <a:latin typeface="Bradley Hand ITC" pitchFamily="66" charset="0"/>
              </a:rPr>
              <a:t>B) Derecho de preferencia</a:t>
            </a:r>
          </a:p>
        </p:txBody>
      </p:sp>
      <p:sp>
        <p:nvSpPr>
          <p:cNvPr id="3" name="2 Marcador de contenido"/>
          <p:cNvSpPr>
            <a:spLocks noGrp="1"/>
          </p:cNvSpPr>
          <p:nvPr>
            <p:ph sz="quarter" idx="4294967295"/>
          </p:nvPr>
        </p:nvSpPr>
        <p:spPr>
          <a:xfrm>
            <a:off x="685330" y="2367093"/>
            <a:ext cx="7772870" cy="4158251"/>
          </a:xfrm>
          <a:prstGeom prst="rect">
            <a:avLst/>
          </a:prstGeom>
        </p:spPr>
        <p:txBody>
          <a:bodyPr>
            <a:normAutofit fontScale="92500" lnSpcReduction="20000"/>
          </a:bodyPr>
          <a:lstStyle/>
          <a:p>
            <a:pPr lvl="0" algn="just"/>
            <a:r>
              <a:rPr lang="es-MX" cap="none" dirty="0">
                <a:latin typeface="Century Gothic" panose="020B0502020202020204" pitchFamily="34" charset="0"/>
              </a:rPr>
              <a:t>P</a:t>
            </a:r>
            <a:r>
              <a:rPr lang="es-MX" cap="none" dirty="0" smtClean="0">
                <a:latin typeface="Century Gothic" panose="020B0502020202020204" pitchFamily="34" charset="0"/>
              </a:rPr>
              <a:t>uede consistir en que el suministrado se obliga a preferir al suministrador en la celebración de un nuevo contrato de suministro,  y  también lo es cuando el suministrado se obliga  a preferir al suministrador en las adquisiciones o compras que el suministrado requiera y que sean superiores a la cantidad o al máximo pactado  por el que esta obligado a suministrar el proveedor.</a:t>
            </a:r>
          </a:p>
          <a:p>
            <a:endParaRPr lang="es-MX" cap="none" dirty="0"/>
          </a:p>
        </p:txBody>
      </p:sp>
    </p:spTree>
    <p:extLst>
      <p:ext uri="{BB962C8B-B14F-4D97-AF65-F5344CB8AC3E}">
        <p14:creationId xmlns:p14="http://schemas.microsoft.com/office/powerpoint/2010/main" val="42350683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68835"/>
            <a:ext cx="7773338" cy="1596177"/>
          </a:xfrm>
        </p:spPr>
        <p:txBody>
          <a:bodyPr>
            <a:normAutofit/>
          </a:bodyPr>
          <a:lstStyle/>
          <a:p>
            <a:r>
              <a:rPr lang="es-MX" b="1" dirty="0">
                <a:solidFill>
                  <a:srgbClr val="C00000"/>
                </a:solidFill>
                <a:latin typeface="Bradley Hand ITC" pitchFamily="66" charset="0"/>
              </a:rPr>
              <a:t>C) Comodato unido al Suministro</a:t>
            </a:r>
            <a:r>
              <a:rPr lang="es-MX" dirty="0" smtClean="0"/>
              <a:t>.</a:t>
            </a:r>
            <a:endParaRPr lang="es-MX" dirty="0"/>
          </a:p>
        </p:txBody>
      </p:sp>
      <p:sp>
        <p:nvSpPr>
          <p:cNvPr id="3" name="2 Marcador de contenido"/>
          <p:cNvSpPr>
            <a:spLocks noGrp="1"/>
          </p:cNvSpPr>
          <p:nvPr>
            <p:ph sz="quarter" idx="4294967295"/>
          </p:nvPr>
        </p:nvSpPr>
        <p:spPr>
          <a:xfrm>
            <a:off x="685330" y="1844825"/>
            <a:ext cx="7772870" cy="4824536"/>
          </a:xfrm>
          <a:prstGeom prst="rect">
            <a:avLst/>
          </a:prstGeom>
        </p:spPr>
        <p:txBody>
          <a:bodyPr>
            <a:normAutofit fontScale="47500" lnSpcReduction="20000"/>
          </a:bodyPr>
          <a:lstStyle/>
          <a:p>
            <a:pPr algn="just">
              <a:lnSpc>
                <a:spcPct val="140000"/>
              </a:lnSpc>
            </a:pPr>
            <a:r>
              <a:rPr lang="es-MX" sz="3600" cap="none" dirty="0">
                <a:latin typeface="Century Gothic" panose="020B0502020202020204" pitchFamily="34" charset="0"/>
              </a:rPr>
              <a:t>E</a:t>
            </a:r>
            <a:r>
              <a:rPr lang="es-MX" sz="3600" cap="none" dirty="0" smtClean="0">
                <a:latin typeface="Century Gothic" panose="020B0502020202020204" pitchFamily="34" charset="0"/>
              </a:rPr>
              <a:t>n atención a los bienes objeto del suministro se puede celebrar el contrato de comodato. el </a:t>
            </a:r>
            <a:r>
              <a:rPr lang="es-MX" sz="3600" cap="none" dirty="0" err="1" smtClean="0">
                <a:latin typeface="Century Gothic" panose="020B0502020202020204" pitchFamily="34" charset="0"/>
              </a:rPr>
              <a:t>suministrante</a:t>
            </a:r>
            <a:r>
              <a:rPr lang="es-MX" sz="3600" cap="none" dirty="0" smtClean="0">
                <a:latin typeface="Century Gothic" panose="020B0502020202020204" pitchFamily="34" charset="0"/>
              </a:rPr>
              <a:t> es el comodante y el suministrado el comodatario de determinados bienes sobre los que se concede el uso gratuito con el exclusivo objeto de guardar  o almacenar las cosas suministradas.</a:t>
            </a:r>
          </a:p>
          <a:p>
            <a:pPr algn="just">
              <a:lnSpc>
                <a:spcPct val="140000"/>
              </a:lnSpc>
            </a:pPr>
            <a:r>
              <a:rPr lang="es-MX" sz="3600" cap="none" dirty="0">
                <a:latin typeface="Century Gothic" panose="020B0502020202020204" pitchFamily="34" charset="0"/>
              </a:rPr>
              <a:t>E</a:t>
            </a:r>
            <a:r>
              <a:rPr lang="es-MX" sz="3600" cap="none" dirty="0" smtClean="0">
                <a:latin typeface="Century Gothic" panose="020B0502020202020204" pitchFamily="34" charset="0"/>
              </a:rPr>
              <a:t>s gratuito</a:t>
            </a:r>
          </a:p>
          <a:p>
            <a:pPr algn="just">
              <a:lnSpc>
                <a:spcPct val="140000"/>
              </a:lnSpc>
            </a:pPr>
            <a:r>
              <a:rPr lang="es-MX" sz="3600" cap="none" dirty="0">
                <a:latin typeface="Century Gothic" panose="020B0502020202020204" pitchFamily="34" charset="0"/>
              </a:rPr>
              <a:t>L</a:t>
            </a:r>
            <a:r>
              <a:rPr lang="es-MX" sz="3600" cap="none" dirty="0" smtClean="0">
                <a:latin typeface="Century Gothic" panose="020B0502020202020204" pitchFamily="34" charset="0"/>
              </a:rPr>
              <a:t>a entrega e instalación de los bienes corren a cuenta del comodante</a:t>
            </a:r>
          </a:p>
          <a:p>
            <a:pPr algn="just">
              <a:lnSpc>
                <a:spcPct val="140000"/>
              </a:lnSpc>
            </a:pPr>
            <a:r>
              <a:rPr lang="es-MX" sz="3600" cap="none" dirty="0">
                <a:latin typeface="Century Gothic" panose="020B0502020202020204" pitchFamily="34" charset="0"/>
              </a:rPr>
              <a:t>E</a:t>
            </a:r>
            <a:r>
              <a:rPr lang="es-MX" sz="3600" cap="none" dirty="0" smtClean="0">
                <a:latin typeface="Century Gothic" panose="020B0502020202020204" pitchFamily="34" charset="0"/>
              </a:rPr>
              <a:t>l riesgo de pérdida o deterioro corren a cuenta del comodatario</a:t>
            </a:r>
          </a:p>
          <a:p>
            <a:pPr algn="just">
              <a:lnSpc>
                <a:spcPct val="140000"/>
              </a:lnSpc>
            </a:pPr>
            <a:r>
              <a:rPr lang="es-MX" sz="3600" cap="none" dirty="0">
                <a:latin typeface="Century Gothic" panose="020B0502020202020204" pitchFamily="34" charset="0"/>
              </a:rPr>
              <a:t>S</a:t>
            </a:r>
            <a:r>
              <a:rPr lang="es-MX" sz="3600" cap="none" dirty="0" smtClean="0">
                <a:latin typeface="Century Gothic" panose="020B0502020202020204" pitchFamily="34" charset="0"/>
              </a:rPr>
              <a:t>ólo se usa para guardar los bienes objeto del contrato ( su incumplimiento puede ser causa de terminación)</a:t>
            </a:r>
          </a:p>
          <a:p>
            <a:pPr algn="just">
              <a:lnSpc>
                <a:spcPct val="140000"/>
              </a:lnSpc>
            </a:pPr>
            <a:r>
              <a:rPr lang="es-MX" sz="3600" cap="none" dirty="0">
                <a:latin typeface="Century Gothic" panose="020B0502020202020204" pitchFamily="34" charset="0"/>
              </a:rPr>
              <a:t>E</a:t>
            </a:r>
            <a:r>
              <a:rPr lang="es-MX" sz="3600" cap="none" dirty="0" smtClean="0">
                <a:latin typeface="Century Gothic" panose="020B0502020202020204" pitchFamily="34" charset="0"/>
              </a:rPr>
              <a:t>l mantenimiento e inspección corren a cuenta del comodante</a:t>
            </a:r>
          </a:p>
          <a:p>
            <a:pPr algn="just">
              <a:lnSpc>
                <a:spcPct val="140000"/>
              </a:lnSpc>
            </a:pPr>
            <a:r>
              <a:rPr lang="es-MX" sz="3600" cap="none" dirty="0">
                <a:latin typeface="Century Gothic" panose="020B0502020202020204" pitchFamily="34" charset="0"/>
              </a:rPr>
              <a:t>E</a:t>
            </a:r>
            <a:r>
              <a:rPr lang="es-MX" sz="3600" cap="none" dirty="0" smtClean="0">
                <a:latin typeface="Century Gothic" panose="020B0502020202020204" pitchFamily="34" charset="0"/>
              </a:rPr>
              <a:t>l contrato de comodato concluye cuando termina el contrato principal que es el de suministro</a:t>
            </a:r>
          </a:p>
          <a:p>
            <a:pPr>
              <a:buFont typeface="Wingdings" pitchFamily="2" charset="2"/>
              <a:buChar char="v"/>
            </a:pPr>
            <a:endParaRPr lang="es-MX" cap="none" dirty="0" smtClean="0"/>
          </a:p>
          <a:p>
            <a:pPr>
              <a:buFont typeface="Wingdings" pitchFamily="2" charset="2"/>
              <a:buChar char="v"/>
            </a:pPr>
            <a:endParaRPr lang="es-MX" cap="none" dirty="0"/>
          </a:p>
        </p:txBody>
      </p:sp>
    </p:spTree>
    <p:extLst>
      <p:ext uri="{BB962C8B-B14F-4D97-AF65-F5344CB8AC3E}">
        <p14:creationId xmlns:p14="http://schemas.microsoft.com/office/powerpoint/2010/main" val="25304000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838200" y="365125"/>
            <a:ext cx="8126288" cy="132556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4000" b="1" dirty="0">
                <a:solidFill>
                  <a:srgbClr val="C00000"/>
                </a:solidFill>
                <a:latin typeface="Bradley Hand ITC" pitchFamily="66" charset="0"/>
              </a:rPr>
              <a:t>TERMINACIÓN DEL SUMINISTRO</a:t>
            </a:r>
          </a:p>
        </p:txBody>
      </p:sp>
      <p:sp>
        <p:nvSpPr>
          <p:cNvPr id="5" name="Marcador de contenido 2"/>
          <p:cNvSpPr txBox="1">
            <a:spLocks/>
          </p:cNvSpPr>
          <p:nvPr/>
        </p:nvSpPr>
        <p:spPr>
          <a:xfrm>
            <a:off x="323528" y="1690688"/>
            <a:ext cx="7684278" cy="48375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lgn="just">
              <a:buFont typeface="Arial" pitchFamily="34" charset="0"/>
              <a:buAutoNum type="alphaUcParenR"/>
            </a:pPr>
            <a:r>
              <a:rPr lang="es-MX" sz="2000" dirty="0">
                <a:latin typeface="Century Gothic" panose="020B0502020202020204" pitchFamily="34" charset="0"/>
              </a:rPr>
              <a:t>El suministro puede contar con un plazo de terminación o estipularse por un tiempo indeterminado </a:t>
            </a:r>
            <a:endParaRPr lang="es-MX" sz="2000" dirty="0" smtClean="0">
              <a:latin typeface="Century Gothic" panose="020B0502020202020204" pitchFamily="34" charset="0"/>
            </a:endParaRPr>
          </a:p>
          <a:p>
            <a:pPr marL="514350" indent="-514350" algn="just">
              <a:buFont typeface="Arial" pitchFamily="34" charset="0"/>
              <a:buAutoNum type="alphaUcParenR"/>
            </a:pPr>
            <a:endParaRPr lang="es-MX" sz="2000" dirty="0">
              <a:latin typeface="Century Gothic" panose="020B0502020202020204" pitchFamily="34" charset="0"/>
            </a:endParaRPr>
          </a:p>
          <a:p>
            <a:pPr marL="514350" indent="-514350" algn="just">
              <a:buFont typeface="Arial" pitchFamily="34" charset="0"/>
              <a:buAutoNum type="alphaUcParenR"/>
            </a:pPr>
            <a:r>
              <a:rPr lang="es-MX" sz="2000" dirty="0">
                <a:latin typeface="Century Gothic" panose="020B0502020202020204" pitchFamily="34" charset="0"/>
              </a:rPr>
              <a:t>Si el contrato se establece por tiempo indeterminado o no se fijo un plazo de terminación, cualquiera de las partes puede denunciarlo, la denuncia debe ser precedida  de un preaviso y debe realizarse de buena fe. </a:t>
            </a:r>
            <a:endParaRPr lang="es-MX" sz="2000" dirty="0" smtClean="0">
              <a:latin typeface="Century Gothic" panose="020B0502020202020204" pitchFamily="34" charset="0"/>
            </a:endParaRPr>
          </a:p>
          <a:p>
            <a:pPr marL="514350" indent="-514350" algn="just">
              <a:buFont typeface="Arial" pitchFamily="34" charset="0"/>
              <a:buAutoNum type="alphaUcParenR"/>
            </a:pPr>
            <a:endParaRPr lang="es-MX" sz="2000" dirty="0">
              <a:latin typeface="Century Gothic" panose="020B0502020202020204" pitchFamily="34" charset="0"/>
            </a:endParaRPr>
          </a:p>
          <a:p>
            <a:pPr marL="514350" indent="-514350" algn="just">
              <a:buFont typeface="Arial" pitchFamily="34" charset="0"/>
              <a:buAutoNum type="alphaUcParenR"/>
            </a:pPr>
            <a:r>
              <a:rPr lang="es-MX" sz="2000" dirty="0">
                <a:latin typeface="Century Gothic" panose="020B0502020202020204" pitchFamily="34" charset="0"/>
              </a:rPr>
              <a:t>La recisión por incumplimiento </a:t>
            </a:r>
          </a:p>
        </p:txBody>
      </p:sp>
    </p:spTree>
    <p:extLst>
      <p:ext uri="{BB962C8B-B14F-4D97-AF65-F5344CB8AC3E}">
        <p14:creationId xmlns:p14="http://schemas.microsoft.com/office/powerpoint/2010/main" val="1121311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t>CONLCUSIÓN</a:t>
            </a:r>
            <a:endParaRPr lang="es-MX" dirty="0"/>
          </a:p>
        </p:txBody>
      </p:sp>
      <p:sp>
        <p:nvSpPr>
          <p:cNvPr id="3" name="Marcador de contenido 2"/>
          <p:cNvSpPr>
            <a:spLocks noGrp="1"/>
          </p:cNvSpPr>
          <p:nvPr>
            <p:ph idx="1"/>
          </p:nvPr>
        </p:nvSpPr>
        <p:spPr/>
        <p:txBody>
          <a:bodyPr>
            <a:normAutofit fontScale="77500" lnSpcReduction="20000"/>
          </a:bodyPr>
          <a:lstStyle/>
          <a:p>
            <a:pPr marL="0" indent="0" algn="just">
              <a:buNone/>
            </a:pPr>
            <a:r>
              <a:rPr lang="es-MX" dirty="0"/>
              <a:t>El contrato de suministro es aquel por virtud del cual el suministrador se obliga con el suministrado a proporcionarle una determinada cantidad de artículos, objetos, insumos, bienes durante un lapso o período de tiempo, a cambio de un precio cierto y en dinero o en ocasiones puede ser en especie. el suministro se clasifica como un contrato atípico, innominado, consensual, real, bilateral, conmutativo, de tracto sucesivo y que contiene obligaciones complejas de dar, hacer y no hacer y a pesar de tener similitudes con otros contratos no se deben de confundir puesto que el suministro cuenta con características propias  que lo distinguen.</a:t>
            </a:r>
          </a:p>
          <a:p>
            <a:pPr marL="0" indent="0" algn="just">
              <a:buNone/>
            </a:pPr>
            <a:r>
              <a:rPr lang="es-MX" dirty="0" smtClean="0"/>
              <a:t>.</a:t>
            </a:r>
            <a:r>
              <a:rPr lang="es-MX" dirty="0"/>
              <a:t/>
            </a:r>
            <a:br>
              <a:rPr lang="es-MX" dirty="0"/>
            </a:br>
            <a:r>
              <a:rPr lang="es-MX" dirty="0"/>
              <a:t/>
            </a:r>
            <a:br>
              <a:rPr lang="es-MX" dirty="0"/>
            </a:br>
            <a:endParaRPr lang="es-MX" dirty="0"/>
          </a:p>
        </p:txBody>
      </p:sp>
    </p:spTree>
    <p:extLst>
      <p:ext uri="{BB962C8B-B14F-4D97-AF65-F5344CB8AC3E}">
        <p14:creationId xmlns:p14="http://schemas.microsoft.com/office/powerpoint/2010/main" val="1236859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3539430"/>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endParaRPr lang="es-MX" sz="2800" b="1" dirty="0" smtClean="0">
              <a:latin typeface="Arial" pitchFamily="34" charset="0"/>
              <a:cs typeface="Arial" pitchFamily="34" charset="0"/>
            </a:endParaRPr>
          </a:p>
          <a:p>
            <a:r>
              <a:rPr lang="es-MX" sz="2800" dirty="0">
                <a:latin typeface="Arial"/>
                <a:cs typeface="Arial"/>
              </a:rPr>
              <a:t>Arce </a:t>
            </a:r>
            <a:r>
              <a:rPr lang="es-MX" sz="2800" dirty="0" err="1">
                <a:latin typeface="Arial"/>
                <a:cs typeface="Arial"/>
              </a:rPr>
              <a:t>Gargollo</a:t>
            </a:r>
            <a:r>
              <a:rPr lang="es-MX" sz="2800" dirty="0">
                <a:latin typeface="Arial"/>
                <a:cs typeface="Arial"/>
              </a:rPr>
              <a:t>, J. (2007). Contratos Mercantiles Atípicos. México.: Porrúa.</a:t>
            </a:r>
          </a:p>
          <a:p>
            <a:endParaRPr lang="es-MX" sz="2800" dirty="0">
              <a:latin typeface="Arial"/>
              <a:cs typeface="Arial"/>
            </a:endParaRPr>
          </a:p>
          <a:p>
            <a:r>
              <a:rPr lang="es-MX" sz="2800" dirty="0"/>
              <a:t> </a:t>
            </a:r>
          </a:p>
          <a:p>
            <a:endParaRPr lang="es-ES" sz="2800" dirty="0">
              <a:latin typeface="Arial"/>
              <a:cs typeface="Arial"/>
            </a:endParaRPr>
          </a:p>
          <a:p>
            <a:endParaRPr lang="es-ES" sz="2800" b="1" dirty="0">
              <a:latin typeface="Arial"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620688"/>
            <a:ext cx="8352679" cy="5940088"/>
          </a:xfrm>
          <a:prstGeom prst="rect">
            <a:avLst/>
          </a:prstGeom>
          <a:noFill/>
        </p:spPr>
        <p:txBody>
          <a:bodyPr wrap="square" rtlCol="0">
            <a:spAutoFit/>
          </a:bodyPr>
          <a:lstStyle/>
          <a:p>
            <a:pPr algn="just"/>
            <a:r>
              <a:rPr lang="es-MX" sz="2800" b="1" dirty="0" smtClean="0">
                <a:latin typeface="Arial" pitchFamily="34" charset="0"/>
                <a:cs typeface="Arial" pitchFamily="34" charset="0"/>
              </a:rPr>
              <a:t>Tema: </a:t>
            </a:r>
            <a:r>
              <a:rPr lang="es-MX" sz="2400" b="1" dirty="0" smtClean="0">
                <a:latin typeface="Arial" pitchFamily="34" charset="0"/>
                <a:cs typeface="Arial" pitchFamily="34" charset="0"/>
              </a:rPr>
              <a:t>la conducta.</a:t>
            </a:r>
          </a:p>
          <a:p>
            <a:pPr algn="just"/>
            <a:r>
              <a:rPr lang="es-MX" sz="2800" b="1" dirty="0" smtClean="0">
                <a:latin typeface="Arial" pitchFamily="34" charset="0"/>
                <a:cs typeface="Arial" pitchFamily="34" charset="0"/>
              </a:rPr>
              <a:t>Resumen (</a:t>
            </a:r>
            <a:r>
              <a:rPr lang="es-MX" sz="2800" b="1" dirty="0" err="1" smtClean="0">
                <a:latin typeface="Arial" pitchFamily="34" charset="0"/>
                <a:cs typeface="Arial" pitchFamily="34" charset="0"/>
              </a:rPr>
              <a:t>Abstract</a:t>
            </a:r>
            <a:r>
              <a:rPr lang="es-MX" sz="2800" b="1" dirty="0" smtClean="0">
                <a:latin typeface="Arial" pitchFamily="34" charset="0"/>
                <a:cs typeface="Arial" pitchFamily="34" charset="0"/>
              </a:rPr>
              <a:t>)</a:t>
            </a:r>
            <a:endParaRPr lang="es-MX" sz="2800" b="1" dirty="0">
              <a:latin typeface="Arial" pitchFamily="34" charset="0"/>
              <a:cs typeface="Arial" pitchFamily="34" charset="0"/>
            </a:endParaRPr>
          </a:p>
          <a:p>
            <a:pPr marL="342900" indent="-342900" algn="just">
              <a:lnSpc>
                <a:spcPct val="150000"/>
              </a:lnSpc>
              <a:buFont typeface="Arial" pitchFamily="34" charset="0"/>
              <a:buChar char="•"/>
            </a:pPr>
            <a:r>
              <a:rPr lang="es-MX" sz="1600" b="1" dirty="0">
                <a:latin typeface="Arial" pitchFamily="34" charset="0"/>
                <a:cs typeface="Arial" pitchFamily="34" charset="0"/>
              </a:rPr>
              <a:t>E</a:t>
            </a:r>
            <a:r>
              <a:rPr lang="es-MX" sz="1600" b="1" dirty="0" smtClean="0">
                <a:latin typeface="Arial" pitchFamily="34" charset="0"/>
                <a:cs typeface="Arial" pitchFamily="34" charset="0"/>
              </a:rPr>
              <a:t>l contrato de suministro es un contrato atípico toda vez que no se encuentra regulado en nuestra legislación mercantil vigente, sin embrago es necesario su estudio ya que en la practica mercantil se lleva realiza como aquel acuerdo de voluntades donde una de las partes se obliga a satisfacer las periódicas necesidades de otro a cabio de una contraprestación.</a:t>
            </a:r>
          </a:p>
          <a:p>
            <a:pPr marL="342900" indent="-342900" algn="just">
              <a:lnSpc>
                <a:spcPct val="150000"/>
              </a:lnSpc>
              <a:buFont typeface="Arial" pitchFamily="34" charset="0"/>
              <a:buChar char="•"/>
            </a:pPr>
            <a:r>
              <a:rPr lang="en-US" sz="1600" b="1" dirty="0">
                <a:latin typeface="Arial" pitchFamily="34" charset="0"/>
                <a:cs typeface="Arial" pitchFamily="34" charset="0"/>
              </a:rPr>
              <a:t>he supply contract is an atypical contract since it is not regulated in our commercial legislation , no clutch their study is necessary because in commercial practice is carried performs like that voluntary agreement where one party agrees to meet periodic needs another rafter of consideration .</a:t>
            </a:r>
          </a:p>
          <a:p>
            <a:pPr marL="342900" indent="-342900" algn="just">
              <a:lnSpc>
                <a:spcPct val="150000"/>
              </a:lnSpc>
              <a:buFont typeface="Arial" pitchFamily="34" charset="0"/>
              <a:buChar char="•"/>
            </a:pPr>
            <a:r>
              <a:rPr lang="es-MX" sz="2000" b="1" dirty="0" smtClean="0">
                <a:latin typeface="Arial" pitchFamily="34" charset="0"/>
                <a:cs typeface="Arial" pitchFamily="34" charset="0"/>
              </a:rPr>
              <a:t>Palabras </a:t>
            </a:r>
            <a:r>
              <a:rPr lang="es-MX" sz="2000" b="1" dirty="0">
                <a:latin typeface="Arial" pitchFamily="34" charset="0"/>
                <a:cs typeface="Arial" pitchFamily="34" charset="0"/>
              </a:rPr>
              <a:t>clave: </a:t>
            </a:r>
            <a:r>
              <a:rPr lang="es-MX" sz="2000" b="1" dirty="0" smtClean="0">
                <a:latin typeface="Arial" pitchFamily="34" charset="0"/>
                <a:cs typeface="Arial" pitchFamily="34" charset="0"/>
              </a:rPr>
              <a:t>(</a:t>
            </a:r>
            <a:r>
              <a:rPr lang="es-MX" sz="2000" b="1" dirty="0" err="1" smtClean="0">
                <a:latin typeface="Arial" pitchFamily="34" charset="0"/>
                <a:cs typeface="Arial" pitchFamily="34" charset="0"/>
              </a:rPr>
              <a:t>keywords</a:t>
            </a:r>
            <a:r>
              <a:rPr lang="es-MX" sz="2000" b="1" dirty="0" smtClean="0">
                <a:latin typeface="Arial" pitchFamily="34" charset="0"/>
                <a:cs typeface="Arial" pitchFamily="34" charset="0"/>
              </a:rPr>
              <a:t>)</a:t>
            </a:r>
          </a:p>
          <a:p>
            <a:pPr marL="342900" indent="-342900" algn="just">
              <a:lnSpc>
                <a:spcPct val="150000"/>
              </a:lnSpc>
              <a:buFont typeface="Arial" pitchFamily="34" charset="0"/>
              <a:buChar char="•"/>
            </a:pPr>
            <a:r>
              <a:rPr lang="es-MX" sz="2000" b="1" dirty="0" err="1" smtClean="0">
                <a:latin typeface="Arial" pitchFamily="34" charset="0"/>
                <a:cs typeface="Arial" pitchFamily="34" charset="0"/>
              </a:rPr>
              <a:t>Suministrante</a:t>
            </a:r>
            <a:r>
              <a:rPr lang="es-MX" sz="2000" b="1" dirty="0" smtClean="0">
                <a:latin typeface="Arial" pitchFamily="34" charset="0"/>
                <a:cs typeface="Arial" pitchFamily="34" charset="0"/>
              </a:rPr>
              <a:t>, suministrado, atípico. pacto exclusiva</a:t>
            </a:r>
            <a:endParaRPr lang="es-MX" sz="2000" b="1" dirty="0">
              <a:latin typeface="Arial" pitchFamily="34" charset="0"/>
              <a:cs typeface="Arial" pitchFamily="34" charset="0"/>
            </a:endParaRPr>
          </a:p>
          <a:p>
            <a:pPr marL="342900" indent="-342900" algn="just">
              <a:lnSpc>
                <a:spcPct val="150000"/>
              </a:lnSpc>
              <a:buFont typeface="Arial" pitchFamily="34" charset="0"/>
              <a:buChar char="•"/>
            </a:pPr>
            <a:r>
              <a:rPr lang="en-US" sz="1600" b="1" dirty="0" err="1" smtClean="0">
                <a:latin typeface="Arial" pitchFamily="34" charset="0"/>
                <a:cs typeface="Arial" pitchFamily="34" charset="0"/>
              </a:rPr>
              <a:t>Suministrante</a:t>
            </a:r>
            <a:r>
              <a:rPr lang="en-US" sz="1600" b="1" dirty="0" smtClean="0">
                <a:latin typeface="Arial" pitchFamily="34" charset="0"/>
                <a:cs typeface="Arial" pitchFamily="34" charset="0"/>
              </a:rPr>
              <a:t> </a:t>
            </a:r>
            <a:r>
              <a:rPr lang="en-US" sz="1600" b="1" dirty="0">
                <a:latin typeface="Arial" pitchFamily="34" charset="0"/>
                <a:cs typeface="Arial" pitchFamily="34" charset="0"/>
              </a:rPr>
              <a:t>supplied , atypical , exclusive pact .</a:t>
            </a:r>
            <a:r>
              <a:rPr lang="es-MX" sz="1600" b="1" dirty="0" smtClean="0">
                <a:latin typeface="Arial" pitchFamily="34" charset="0"/>
                <a:cs typeface="Arial" pitchFamily="34" charset="0"/>
              </a:rPr>
              <a:t>.</a:t>
            </a:r>
            <a:endParaRPr lang="es-MX" sz="1600" b="1" dirty="0" smtClean="0">
              <a:latin typeface="Arial" pitchFamily="34" charset="0"/>
              <a:cs typeface="Arial" pitchFamily="34" charset="0"/>
            </a:endParaRPr>
          </a:p>
          <a:p>
            <a:pPr marL="342900" indent="-342900" algn="just">
              <a:lnSpc>
                <a:spcPct val="150000"/>
              </a:lnSpc>
              <a:buFont typeface="Arial" pitchFamily="34" charset="0"/>
              <a:buChar char="•"/>
            </a:pPr>
            <a:endParaRPr lang="es-MX" sz="1600" b="1" dirty="0" smtClean="0">
              <a:latin typeface="Arial" pitchFamily="34" charset="0"/>
              <a:cs typeface="Arial" pitchFamily="34" charset="0"/>
            </a:endParaRPr>
          </a:p>
        </p:txBody>
      </p:sp>
      <p:sp>
        <p:nvSpPr>
          <p:cNvPr id="2" name="Rectangle 1"/>
          <p:cNvSpPr>
            <a:spLocks noChangeArrowheads="1"/>
          </p:cNvSpPr>
          <p:nvPr/>
        </p:nvSpPr>
        <p:spPr bwMode="auto">
          <a:xfrm>
            <a:off x="0" y="0"/>
            <a:ext cx="9144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smtClean="0">
                <a:ln>
                  <a:noFill/>
                </a:ln>
                <a:solidFill>
                  <a:srgbClr val="212121"/>
                </a:solidFill>
                <a:effectLst/>
                <a:latin typeface="inherit"/>
              </a:rPr>
              <a:t>he supply contract is an atypical contract since it is not regulated in our commercial legislation , no clutch their study is necessary because in commercial practice is carried performs like that voluntary agreement where one party agrees to meet periodic needs another rafter of consideration . Suministrante supplied , atypical , exclusive pact .</a:t>
            </a:r>
            <a:r>
              <a:rPr kumimoji="0" lang="es-MX" altLang="es-MX" sz="900" b="0" i="0" u="none" strike="noStrike" cap="none" normalizeH="0" baseline="0" smtClean="0">
                <a:ln>
                  <a:noFill/>
                </a:ln>
                <a:solidFill>
                  <a:schemeClr val="tx1"/>
                </a:solidFill>
                <a:effectLst/>
              </a:rPr>
              <a:t> </a:t>
            </a:r>
            <a:endParaRPr kumimoji="0" lang="es-MX" altLang="es-MX" sz="1800" b="0" i="0" u="none" strike="noStrike" cap="none" normalizeH="0" baseline="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899592" y="692696"/>
            <a:ext cx="7632848" cy="5324535"/>
          </a:xfrm>
          <a:prstGeom prst="rect">
            <a:avLst/>
          </a:prstGeom>
          <a:noFill/>
        </p:spPr>
        <p:txBody>
          <a:bodyPr wrap="square" rtlCol="0">
            <a:spAutoFit/>
          </a:bodyPr>
          <a:lstStyle/>
          <a:p>
            <a:pPr algn="just"/>
            <a:r>
              <a:rPr lang="es-MX" sz="2800" b="1" dirty="0">
                <a:latin typeface="Arial" pitchFamily="34" charset="0"/>
                <a:cs typeface="Arial" pitchFamily="34" charset="0"/>
              </a:rPr>
              <a:t>Objetivo general</a:t>
            </a:r>
            <a:r>
              <a:rPr lang="es-MX" sz="2800" b="1" dirty="0" smtClean="0">
                <a:latin typeface="Arial" pitchFamily="34" charset="0"/>
                <a:cs typeface="Arial" pitchFamily="34" charset="0"/>
              </a:rPr>
              <a:t>: </a:t>
            </a:r>
            <a:endParaRPr lang="es-MX" sz="2400" dirty="0">
              <a:latin typeface="Arial" pitchFamily="34" charset="0"/>
              <a:cs typeface="Arial" pitchFamily="34" charset="0"/>
            </a:endParaRPr>
          </a:p>
          <a:p>
            <a:pPr algn="just"/>
            <a:r>
              <a:rPr lang="es-MX" sz="2400" dirty="0" smtClean="0">
                <a:latin typeface="Arial" pitchFamily="34" charset="0"/>
                <a:cs typeface="Arial" pitchFamily="34" charset="0"/>
              </a:rPr>
              <a:t>Al </a:t>
            </a:r>
            <a:r>
              <a:rPr lang="es-MX" sz="2400" dirty="0">
                <a:latin typeface="Arial" pitchFamily="34" charset="0"/>
                <a:cs typeface="Arial" pitchFamily="34" charset="0"/>
              </a:rPr>
              <a:t>finalizar el  curso de derecho mercantil III, el alumno  conocerá  la definición de los contratos mercantiles, su clasificación, sus elementos ,características particulares de cada contrato y efectos; la diferencia entre un contrato de naturaleza civil y los contratos mercantiles; así como la diferenciara entre un contrato mercantil regulado por la ley y los contratos atípicos; será capaz de elaborar contratos mercantiles, Interpretara y aplicara los conocimientos teóricos adquiridos en el aula a casos de la practica profesional en la elaboración, interpretación y análisis de los contratos mercantiles.</a:t>
            </a:r>
          </a:p>
          <a:p>
            <a:pPr algn="just"/>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5816977"/>
          </a:xfrm>
          <a:prstGeom prst="rect">
            <a:avLst/>
          </a:prstGeom>
          <a:noFill/>
        </p:spPr>
        <p:txBody>
          <a:bodyPr wrap="square" rtlCol="0">
            <a:spAutoFit/>
          </a:bodyPr>
          <a:lstStyle/>
          <a:p>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Nombre </a:t>
            </a:r>
            <a:r>
              <a:rPr lang="es-MX" sz="2800" b="1" dirty="0">
                <a:latin typeface="Arial" pitchFamily="34" charset="0"/>
                <a:cs typeface="Arial" pitchFamily="34" charset="0"/>
              </a:rPr>
              <a:t>de la </a:t>
            </a:r>
            <a:r>
              <a:rPr lang="es-MX" sz="2800" b="1" dirty="0" smtClean="0">
                <a:latin typeface="Arial" pitchFamily="34" charset="0"/>
                <a:cs typeface="Arial" pitchFamily="34" charset="0"/>
              </a:rPr>
              <a:t>unidad: </a:t>
            </a:r>
            <a:r>
              <a:rPr lang="es-MX" sz="2800" b="1" dirty="0"/>
              <a:t>19.1 Concepto, características, elementos, clasificación, modalidades de contrato de suministro.</a:t>
            </a:r>
            <a:endParaRPr lang="es-MX" sz="2800" b="1" dirty="0">
              <a:latin typeface="Arial" pitchFamily="34" charset="0"/>
              <a:cs typeface="Arial" pitchFamily="34" charset="0"/>
            </a:endParaRPr>
          </a:p>
          <a:p>
            <a:pPr algn="ctr"/>
            <a:r>
              <a:rPr lang="es-MX" sz="2800" dirty="0">
                <a:latin typeface="Arial" pitchFamily="34" charset="0"/>
                <a:cs typeface="Arial" pitchFamily="34" charset="0"/>
              </a:rPr>
              <a:t>UNIDAD </a:t>
            </a:r>
            <a:r>
              <a:rPr lang="es-MX" sz="2800" dirty="0" smtClean="0">
                <a:latin typeface="Arial" pitchFamily="34" charset="0"/>
                <a:cs typeface="Arial" pitchFamily="34" charset="0"/>
              </a:rPr>
              <a:t>XIX</a:t>
            </a:r>
            <a:endParaRPr lang="es-MX" sz="2800" dirty="0" smtClean="0">
              <a:latin typeface="Arial" pitchFamily="34" charset="0"/>
              <a:cs typeface="Arial" pitchFamily="34" charset="0"/>
            </a:endParaRPr>
          </a:p>
          <a:p>
            <a:pPr algn="ctr"/>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Objetivo </a:t>
            </a:r>
            <a:r>
              <a:rPr lang="es-MX" sz="2800" b="1" dirty="0">
                <a:latin typeface="Arial" pitchFamily="34" charset="0"/>
                <a:cs typeface="Arial" pitchFamily="34" charset="0"/>
              </a:rPr>
              <a:t>de la </a:t>
            </a:r>
            <a:r>
              <a:rPr lang="es-MX" sz="2800" b="1" dirty="0" smtClean="0">
                <a:latin typeface="Arial" pitchFamily="34" charset="0"/>
                <a:cs typeface="Arial" pitchFamily="34" charset="0"/>
              </a:rPr>
              <a:t>unidad: </a:t>
            </a:r>
            <a:r>
              <a:rPr lang="es-MX" sz="2400" dirty="0">
                <a:latin typeface="Arial" pitchFamily="34" charset="0"/>
                <a:cs typeface="Arial" pitchFamily="34" charset="0"/>
              </a:rPr>
              <a:t>Que al termino de esta unidad el alumno pueda elaborar contratos mercantiles de suministro, previo diagrama que realice del contrato en mención, interpretando la  ley que regula tales contratos e  identificando todos y cada uno de sus elementos, características mediante el la definición  del contrato multicitado.</a:t>
            </a:r>
            <a:r>
              <a:rPr lang="es-MX" sz="2800" b="1" dirty="0">
                <a:latin typeface="Arial" pitchFamily="34" charset="0"/>
                <a:cs typeface="Arial" pitchFamily="34" charset="0"/>
              </a:rPr>
              <a:t> </a:t>
            </a:r>
            <a:endParaRPr lang="es-MX"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5693866"/>
          </a:xfrm>
          <a:prstGeom prst="rect">
            <a:avLst/>
          </a:prstGeom>
          <a:noFill/>
        </p:spPr>
        <p:txBody>
          <a:bodyPr wrap="square" rtlCol="0">
            <a:spAutoFit/>
          </a:bodyPr>
          <a:lstStyle/>
          <a:p>
            <a:endParaRPr lang="es-MX" sz="2800" b="1" dirty="0" smtClean="0">
              <a:latin typeface="Arial" pitchFamily="34" charset="0"/>
              <a:cs typeface="Arial" pitchFamily="34" charset="0"/>
            </a:endParaRPr>
          </a:p>
          <a:p>
            <a:r>
              <a:rPr lang="es-MX" sz="2800" b="1" dirty="0" smtClean="0">
                <a:latin typeface="Arial" pitchFamily="34" charset="0"/>
                <a:cs typeface="Arial" pitchFamily="34" charset="0"/>
              </a:rPr>
              <a:t>Tema: </a:t>
            </a:r>
            <a:r>
              <a:rPr lang="es-MX" sz="2800" b="1" dirty="0">
                <a:latin typeface="Arial" pitchFamily="34" charset="0"/>
                <a:cs typeface="Arial" pitchFamily="34" charset="0"/>
              </a:rPr>
              <a:t>S</a:t>
            </a:r>
            <a:r>
              <a:rPr lang="es-MX" sz="2800" b="1" dirty="0" smtClean="0">
                <a:latin typeface="Arial" pitchFamily="34" charset="0"/>
                <a:cs typeface="Arial" pitchFamily="34" charset="0"/>
              </a:rPr>
              <a:t>uministro.</a:t>
            </a:r>
            <a:endParaRPr lang="es-MX" sz="2400" b="1" dirty="0">
              <a:latin typeface="Arial" pitchFamily="34" charset="0"/>
              <a:cs typeface="Arial" pitchFamily="34" charset="0"/>
            </a:endParaRPr>
          </a:p>
          <a:p>
            <a:pPr algn="just"/>
            <a:r>
              <a:rPr lang="es-MX" sz="2800" b="1" dirty="0" smtClean="0">
                <a:latin typeface="Arial" pitchFamily="34" charset="0"/>
                <a:cs typeface="Arial" pitchFamily="34" charset="0"/>
              </a:rPr>
              <a:t>Introducción: </a:t>
            </a:r>
            <a:r>
              <a:rPr lang="es-MX" sz="2800" dirty="0">
                <a:latin typeface="Arial" pitchFamily="34" charset="0"/>
                <a:cs typeface="Arial" pitchFamily="34" charset="0"/>
              </a:rPr>
              <a:t>En nuestro derecho el contrato de suministro es un contrato atípico, en cierta doctrina se le estudia como una variante de la compraventa, aunque tiene particularidades  propias que lo conforman como una figura distinta. este contrato nace para atender la necesidades del suministrado de estar provisto de forma duradera de las mercancías que necesita para su consumo o actividad empresarial y del suministrador  de planificar y de asegurar la colocación de sus productos durante un plazo futuro</a:t>
            </a:r>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80528" y="260648"/>
            <a:ext cx="9144000" cy="156525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dirty="0" smtClean="0"/>
              <a:t>CONCEPTO</a:t>
            </a:r>
            <a:endParaRPr lang="es-MX" dirty="0"/>
          </a:p>
        </p:txBody>
      </p:sp>
      <p:sp>
        <p:nvSpPr>
          <p:cNvPr id="5" name="Subtítulo 2"/>
          <p:cNvSpPr txBox="1">
            <a:spLocks/>
          </p:cNvSpPr>
          <p:nvPr/>
        </p:nvSpPr>
        <p:spPr>
          <a:xfrm>
            <a:off x="755576" y="2780928"/>
            <a:ext cx="7631832" cy="18002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28600" indent="-228600" algn="just">
              <a:lnSpc>
                <a:spcPct val="140000"/>
              </a:lnSpc>
              <a:spcBef>
                <a:spcPts val="1000"/>
              </a:spcBef>
              <a:buClr>
                <a:schemeClr val="tx1"/>
              </a:buClr>
            </a:pPr>
            <a:r>
              <a:rPr lang="es-MX" sz="2000" dirty="0">
                <a:latin typeface="Century Gothic" panose="020B0502020202020204" pitchFamily="34" charset="0"/>
              </a:rPr>
              <a:t>E</a:t>
            </a:r>
            <a:r>
              <a:rPr lang="es-MX" sz="2000" dirty="0" smtClean="0">
                <a:latin typeface="Century Gothic" panose="020B0502020202020204" pitchFamily="34" charset="0"/>
              </a:rPr>
              <a:t>l suministro es un contrato por el cual una parte denominada suministrador se obliga, a cambio de un precio, a realizar a favor de otro denominado suministrado , prestaciones periódicas o continuadas en ciertas cosas.</a:t>
            </a:r>
            <a:endParaRPr lang="es-MX" sz="2000" dirty="0">
              <a:latin typeface="Century Gothic" panose="020B0502020202020204" pitchFamily="34" charset="0"/>
            </a:endParaRPr>
          </a:p>
        </p:txBody>
      </p:sp>
    </p:spTree>
    <p:extLst>
      <p:ext uri="{BB962C8B-B14F-4D97-AF65-F5344CB8AC3E}">
        <p14:creationId xmlns:p14="http://schemas.microsoft.com/office/powerpoint/2010/main" val="1466273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1044624" y="0"/>
            <a:ext cx="10515600" cy="132556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dirty="0" smtClean="0"/>
              <a:t>CARACTERISTÍCAS</a:t>
            </a:r>
            <a:endParaRPr lang="es-MX" dirty="0"/>
          </a:p>
        </p:txBody>
      </p:sp>
      <p:graphicFrame>
        <p:nvGraphicFramePr>
          <p:cNvPr id="3" name="Diagrama 2"/>
          <p:cNvGraphicFramePr/>
          <p:nvPr>
            <p:extLst/>
          </p:nvPr>
        </p:nvGraphicFramePr>
        <p:xfrm>
          <a:off x="467544" y="1175533"/>
          <a:ext cx="7388200" cy="48188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3363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613792" y="332656"/>
            <a:ext cx="10515600" cy="132556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dirty="0" smtClean="0"/>
              <a:t>CLASIFICACIÓN</a:t>
            </a:r>
            <a:endParaRPr lang="es-MX" dirty="0"/>
          </a:p>
        </p:txBody>
      </p:sp>
      <p:sp>
        <p:nvSpPr>
          <p:cNvPr id="3" name="Marcador de contenido 2"/>
          <p:cNvSpPr txBox="1">
            <a:spLocks/>
          </p:cNvSpPr>
          <p:nvPr/>
        </p:nvSpPr>
        <p:spPr>
          <a:xfrm>
            <a:off x="539552" y="1916832"/>
            <a:ext cx="8208912" cy="3960440"/>
          </a:xfrm>
          <a:prstGeom prst="rect">
            <a:avLst/>
          </a:prstGeom>
        </p:spPr>
        <p:txBody>
          <a:bodyPr>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28600" indent="-228600" algn="just">
              <a:lnSpc>
                <a:spcPct val="140000"/>
              </a:lnSpc>
              <a:spcBef>
                <a:spcPts val="1000"/>
              </a:spcBef>
              <a:buClr>
                <a:schemeClr val="tx1"/>
              </a:buClr>
            </a:pPr>
            <a:r>
              <a:rPr lang="es-MX" sz="2400" dirty="0">
                <a:latin typeface="Century Gothic" panose="020B0502020202020204" pitchFamily="34" charset="0"/>
              </a:rPr>
              <a:t>E</a:t>
            </a:r>
            <a:r>
              <a:rPr lang="es-MX" sz="2400" dirty="0" smtClean="0">
                <a:latin typeface="Century Gothic" panose="020B0502020202020204" pitchFamily="34" charset="0"/>
              </a:rPr>
              <a:t>s </a:t>
            </a:r>
            <a:r>
              <a:rPr lang="es-MX" sz="2400" u="sng" dirty="0" smtClean="0">
                <a:latin typeface="Century Gothic" panose="020B0502020202020204" pitchFamily="34" charset="0"/>
              </a:rPr>
              <a:t>mercantil</a:t>
            </a:r>
            <a:r>
              <a:rPr lang="es-MX" sz="2400" dirty="0" smtClean="0">
                <a:latin typeface="Century Gothic" panose="020B0502020202020204" pitchFamily="34" charset="0"/>
              </a:rPr>
              <a:t> cuando constituye un acto de comercio prestado por empresas</a:t>
            </a:r>
          </a:p>
          <a:p>
            <a:pPr marL="228600" indent="-228600" algn="just">
              <a:lnSpc>
                <a:spcPct val="140000"/>
              </a:lnSpc>
              <a:spcBef>
                <a:spcPts val="1000"/>
              </a:spcBef>
              <a:buClr>
                <a:schemeClr val="tx1"/>
              </a:buClr>
            </a:pPr>
            <a:r>
              <a:rPr lang="es-MX" sz="2400" dirty="0">
                <a:latin typeface="Century Gothic" panose="020B0502020202020204" pitchFamily="34" charset="0"/>
              </a:rPr>
              <a:t>E</a:t>
            </a:r>
            <a:r>
              <a:rPr lang="es-MX" sz="2400" dirty="0" smtClean="0">
                <a:latin typeface="Century Gothic" panose="020B0502020202020204" pitchFamily="34" charset="0"/>
              </a:rPr>
              <a:t>s </a:t>
            </a:r>
            <a:r>
              <a:rPr lang="es-MX" sz="2400" u="sng" dirty="0" smtClean="0">
                <a:latin typeface="Century Gothic" panose="020B0502020202020204" pitchFamily="34" charset="0"/>
              </a:rPr>
              <a:t>consensua</a:t>
            </a:r>
            <a:r>
              <a:rPr lang="es-MX" sz="2400" dirty="0" smtClean="0">
                <a:latin typeface="Century Gothic" panose="020B0502020202020204" pitchFamily="34" charset="0"/>
              </a:rPr>
              <a:t>l se perfecciona por el mero consentimiento, generalmente se celebra por escrito y muchas veces es un contrato de adhesión.</a:t>
            </a:r>
          </a:p>
          <a:p>
            <a:pPr marL="228600" indent="-228600" algn="just">
              <a:lnSpc>
                <a:spcPct val="140000"/>
              </a:lnSpc>
              <a:spcBef>
                <a:spcPts val="1000"/>
              </a:spcBef>
              <a:buClr>
                <a:schemeClr val="tx1"/>
              </a:buClr>
            </a:pPr>
            <a:r>
              <a:rPr lang="es-MX" sz="2400" dirty="0">
                <a:latin typeface="Century Gothic" panose="020B0502020202020204" pitchFamily="34" charset="0"/>
              </a:rPr>
              <a:t>E</a:t>
            </a:r>
            <a:r>
              <a:rPr lang="es-MX" sz="2400" dirty="0" smtClean="0">
                <a:latin typeface="Century Gothic" panose="020B0502020202020204" pitchFamily="34" charset="0"/>
              </a:rPr>
              <a:t>s un contrato </a:t>
            </a:r>
            <a:r>
              <a:rPr lang="es-MX" sz="2400" u="sng" dirty="0" smtClean="0">
                <a:latin typeface="Century Gothic" panose="020B0502020202020204" pitchFamily="34" charset="0"/>
              </a:rPr>
              <a:t>traslativo de dominio</a:t>
            </a:r>
            <a:r>
              <a:rPr lang="es-MX" sz="2400" dirty="0" smtClean="0">
                <a:latin typeface="Century Gothic" panose="020B0502020202020204" pitchFamily="34" charset="0"/>
              </a:rPr>
              <a:t>, aunque este efecto no se produce en la celebración sino en el cumplimiento</a:t>
            </a:r>
          </a:p>
          <a:p>
            <a:pPr marL="228600" indent="-228600" algn="just">
              <a:lnSpc>
                <a:spcPct val="140000"/>
              </a:lnSpc>
              <a:spcBef>
                <a:spcPts val="1000"/>
              </a:spcBef>
              <a:buClr>
                <a:schemeClr val="tx1"/>
              </a:buClr>
            </a:pPr>
            <a:r>
              <a:rPr lang="es-MX" sz="2400" dirty="0">
                <a:latin typeface="Century Gothic" panose="020B0502020202020204" pitchFamily="34" charset="0"/>
              </a:rPr>
              <a:t>E</a:t>
            </a:r>
            <a:r>
              <a:rPr lang="es-MX" sz="2400" dirty="0" smtClean="0">
                <a:latin typeface="Century Gothic" panose="020B0502020202020204" pitchFamily="34" charset="0"/>
              </a:rPr>
              <a:t>s un contrato </a:t>
            </a:r>
            <a:r>
              <a:rPr lang="es-MX" sz="2400" u="sng" dirty="0" smtClean="0">
                <a:latin typeface="Century Gothic" panose="020B0502020202020204" pitchFamily="34" charset="0"/>
              </a:rPr>
              <a:t>bilatera</a:t>
            </a:r>
            <a:r>
              <a:rPr lang="es-MX" sz="2400" dirty="0" smtClean="0">
                <a:latin typeface="Century Gothic" panose="020B0502020202020204" pitchFamily="34" charset="0"/>
              </a:rPr>
              <a:t>l, produce derechos y obligaciones para ambas partes</a:t>
            </a:r>
          </a:p>
          <a:p>
            <a:pPr marL="228600" indent="-228600" algn="just">
              <a:lnSpc>
                <a:spcPct val="140000"/>
              </a:lnSpc>
              <a:spcBef>
                <a:spcPts val="1000"/>
              </a:spcBef>
              <a:buClr>
                <a:schemeClr val="tx1"/>
              </a:buClr>
            </a:pPr>
            <a:r>
              <a:rPr lang="es-MX" sz="2400" dirty="0">
                <a:latin typeface="Century Gothic" panose="020B0502020202020204" pitchFamily="34" charset="0"/>
              </a:rPr>
              <a:t>E</a:t>
            </a:r>
            <a:r>
              <a:rPr lang="es-MX" sz="2400" dirty="0" smtClean="0">
                <a:latin typeface="Century Gothic" panose="020B0502020202020204" pitchFamily="34" charset="0"/>
              </a:rPr>
              <a:t>s </a:t>
            </a:r>
            <a:r>
              <a:rPr lang="es-MX" sz="2400" u="sng" dirty="0" smtClean="0">
                <a:latin typeface="Century Gothic" panose="020B0502020202020204" pitchFamily="34" charset="0"/>
              </a:rPr>
              <a:t>oneroso</a:t>
            </a:r>
            <a:r>
              <a:rPr lang="es-MX" sz="2400" dirty="0" smtClean="0">
                <a:latin typeface="Century Gothic" panose="020B0502020202020204" pitchFamily="34" charset="0"/>
              </a:rPr>
              <a:t> los provechos y gravámenes son recíprocos</a:t>
            </a:r>
          </a:p>
          <a:p>
            <a:pPr marL="0" indent="0">
              <a:buFont typeface="Arial" pitchFamily="34" charset="0"/>
              <a:buNone/>
            </a:pPr>
            <a:endParaRPr lang="es-MX" dirty="0" smtClean="0"/>
          </a:p>
          <a:p>
            <a:pPr>
              <a:buFont typeface="Wingdings" panose="05000000000000000000" pitchFamily="2" charset="2"/>
              <a:buChar char="q"/>
            </a:pPr>
            <a:endParaRPr lang="es-MX" dirty="0"/>
          </a:p>
        </p:txBody>
      </p:sp>
    </p:spTree>
    <p:extLst>
      <p:ext uri="{BB962C8B-B14F-4D97-AF65-F5344CB8AC3E}">
        <p14:creationId xmlns:p14="http://schemas.microsoft.com/office/powerpoint/2010/main" val="1452518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304105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2568</TotalTime>
  <Words>1246</Words>
  <Application>Microsoft Office PowerPoint</Application>
  <PresentationFormat>Presentación en pantalla (4:3)</PresentationFormat>
  <Paragraphs>88</Paragraphs>
  <Slides>18</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18</vt:i4>
      </vt:variant>
    </vt:vector>
  </HeadingPairs>
  <TitlesOfParts>
    <vt:vector size="25" baseType="lpstr">
      <vt:lpstr>Arial</vt:lpstr>
      <vt:lpstr>Bradley Hand ITC</vt:lpstr>
      <vt:lpstr>Calibri</vt:lpstr>
      <vt:lpstr>Century Gothic</vt:lpstr>
      <vt:lpstr>inherit</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A) El Pacto de Exclusiva</vt:lpstr>
      <vt:lpstr>B) Derecho de preferencia</vt:lpstr>
      <vt:lpstr>C) Comodato unido al Suministro.</vt:lpstr>
      <vt:lpstr>Presentación de PowerPoint</vt:lpstr>
      <vt:lpstr>CONLCUSIÓN</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PC-01</cp:lastModifiedBy>
  <cp:revision>52</cp:revision>
  <dcterms:created xsi:type="dcterms:W3CDTF">2012-08-07T16:35:15Z</dcterms:created>
  <dcterms:modified xsi:type="dcterms:W3CDTF">2015-10-29T23:22:04Z</dcterms:modified>
</cp:coreProperties>
</file>